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handoutMasterIdLst>
    <p:handoutMasterId r:id="rId25"/>
  </p:handoutMasterIdLst>
  <p:sldIdLst>
    <p:sldId id="300" r:id="rId2"/>
    <p:sldId id="1365" r:id="rId3"/>
    <p:sldId id="657" r:id="rId4"/>
    <p:sldId id="306" r:id="rId5"/>
    <p:sldId id="671" r:id="rId6"/>
    <p:sldId id="1241" r:id="rId7"/>
    <p:sldId id="672" r:id="rId8"/>
    <p:sldId id="673" r:id="rId9"/>
    <p:sldId id="677" r:id="rId10"/>
    <p:sldId id="674" r:id="rId11"/>
    <p:sldId id="675" r:id="rId12"/>
    <p:sldId id="662" r:id="rId13"/>
    <p:sldId id="676" r:id="rId14"/>
    <p:sldId id="1366" r:id="rId15"/>
    <p:sldId id="670" r:id="rId16"/>
    <p:sldId id="1264" r:id="rId17"/>
    <p:sldId id="1268" r:id="rId18"/>
    <p:sldId id="1269" r:id="rId19"/>
    <p:sldId id="1270" r:id="rId20"/>
    <p:sldId id="1262" r:id="rId21"/>
    <p:sldId id="1271" r:id="rId22"/>
    <p:sldId id="681" r:id="rId23"/>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4F118-3F91-2C4A-877A-0DF78B29900F}" v="12" dt="2023-01-05T15:54:00.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96"/>
    <p:restoredTop sz="87755" autoAdjust="0"/>
  </p:normalViewPr>
  <p:slideViewPr>
    <p:cSldViewPr>
      <p:cViewPr varScale="1">
        <p:scale>
          <a:sx n="112" d="100"/>
          <a:sy n="112" d="100"/>
        </p:scale>
        <p:origin x="250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423BBE0F-3EC3-B542-B1BB-2912D31D1372}"/>
    <pc:docChg chg="custSel addSld delSld modSld">
      <pc:chgData name="Langevin, Christian D" userId="c6cf8703-3b11-4b45-a4a0-dc93ff22b3b7" providerId="ADAL" clId="{423BBE0F-3EC3-B542-B1BB-2912D31D1372}" dt="2022-12-08T22:17:27.363" v="164"/>
      <pc:docMkLst>
        <pc:docMk/>
      </pc:docMkLst>
      <pc:sldChg chg="modSp mod">
        <pc:chgData name="Langevin, Christian D" userId="c6cf8703-3b11-4b45-a4a0-dc93ff22b3b7" providerId="ADAL" clId="{423BBE0F-3EC3-B542-B1BB-2912D31D1372}" dt="2022-12-08T20:43:21.125" v="81" actId="20577"/>
        <pc:sldMkLst>
          <pc:docMk/>
          <pc:sldMk cId="0" sldId="300"/>
        </pc:sldMkLst>
        <pc:spChg chg="mod">
          <ac:chgData name="Langevin, Christian D" userId="c6cf8703-3b11-4b45-a4a0-dc93ff22b3b7" providerId="ADAL" clId="{423BBE0F-3EC3-B542-B1BB-2912D31D1372}" dt="2022-12-08T20:43:21.125" v="81" actId="20577"/>
          <ac:spMkLst>
            <pc:docMk/>
            <pc:sldMk cId="0" sldId="300"/>
            <ac:spMk id="162818" creationId="{00000000-0000-0000-0000-000000000000}"/>
          </ac:spMkLst>
        </pc:spChg>
        <pc:spChg chg="mod">
          <ac:chgData name="Langevin, Christian D" userId="c6cf8703-3b11-4b45-a4a0-dc93ff22b3b7" providerId="ADAL" clId="{423BBE0F-3EC3-B542-B1BB-2912D31D1372}" dt="2022-12-08T20:43:07.770" v="78" actId="20577"/>
          <ac:spMkLst>
            <pc:docMk/>
            <pc:sldMk cId="0" sldId="300"/>
            <ac:spMk id="162819" creationId="{00000000-0000-0000-0000-000000000000}"/>
          </ac:spMkLst>
        </pc:spChg>
      </pc:sldChg>
      <pc:sldChg chg="addSp modSp">
        <pc:chgData name="Langevin, Christian D" userId="c6cf8703-3b11-4b45-a4a0-dc93ff22b3b7" providerId="ADAL" clId="{423BBE0F-3EC3-B542-B1BB-2912D31D1372}" dt="2022-12-08T22:14:58.523" v="160"/>
        <pc:sldMkLst>
          <pc:docMk/>
          <pc:sldMk cId="4256933666" sldId="657"/>
        </pc:sldMkLst>
        <pc:picChg chg="add mod">
          <ac:chgData name="Langevin, Christian D" userId="c6cf8703-3b11-4b45-a4a0-dc93ff22b3b7" providerId="ADAL" clId="{423BBE0F-3EC3-B542-B1BB-2912D31D1372}" dt="2022-12-08T22:14:58.523" v="160"/>
          <ac:picMkLst>
            <pc:docMk/>
            <pc:sldMk cId="4256933666" sldId="657"/>
            <ac:picMk id="2" creationId="{C29DD805-2B47-5CA2-416C-FCD5D56F6E37}"/>
          </ac:picMkLst>
        </pc:picChg>
        <pc:picChg chg="add mod">
          <ac:chgData name="Langevin, Christian D" userId="c6cf8703-3b11-4b45-a4a0-dc93ff22b3b7" providerId="ADAL" clId="{423BBE0F-3EC3-B542-B1BB-2912D31D1372}" dt="2022-12-08T22:14:58.523" v="160"/>
          <ac:picMkLst>
            <pc:docMk/>
            <pc:sldMk cId="4256933666" sldId="657"/>
            <ac:picMk id="3" creationId="{881F1C18-C37D-4FF5-A339-C6C67A41A1C5}"/>
          </ac:picMkLst>
        </pc:picChg>
      </pc:sldChg>
      <pc:sldChg chg="modSp mod">
        <pc:chgData name="Langevin, Christian D" userId="c6cf8703-3b11-4b45-a4a0-dc93ff22b3b7" providerId="ADAL" clId="{423BBE0F-3EC3-B542-B1BB-2912D31D1372}" dt="2022-12-08T20:41:31.033" v="66" actId="20577"/>
        <pc:sldMkLst>
          <pc:docMk/>
          <pc:sldMk cId="2470933495" sldId="672"/>
        </pc:sldMkLst>
        <pc:spChg chg="mod">
          <ac:chgData name="Langevin, Christian D" userId="c6cf8703-3b11-4b45-a4a0-dc93ff22b3b7" providerId="ADAL" clId="{423BBE0F-3EC3-B542-B1BB-2912D31D1372}" dt="2022-12-08T20:41:31.033" v="66" actId="20577"/>
          <ac:spMkLst>
            <pc:docMk/>
            <pc:sldMk cId="2470933495" sldId="672"/>
            <ac:spMk id="3" creationId="{00000000-0000-0000-0000-000000000000}"/>
          </ac:spMkLst>
        </pc:spChg>
      </pc:sldChg>
      <pc:sldChg chg="modSp mod">
        <pc:chgData name="Langevin, Christian D" userId="c6cf8703-3b11-4b45-a4a0-dc93ff22b3b7" providerId="ADAL" clId="{423BBE0F-3EC3-B542-B1BB-2912D31D1372}" dt="2022-12-08T20:44:00.782" v="84" actId="20577"/>
        <pc:sldMkLst>
          <pc:docMk/>
          <pc:sldMk cId="4226793619" sldId="675"/>
        </pc:sldMkLst>
        <pc:spChg chg="mod">
          <ac:chgData name="Langevin, Christian D" userId="c6cf8703-3b11-4b45-a4a0-dc93ff22b3b7" providerId="ADAL" clId="{423BBE0F-3EC3-B542-B1BB-2912D31D1372}" dt="2022-12-08T20:44:00.782" v="84" actId="20577"/>
          <ac:spMkLst>
            <pc:docMk/>
            <pc:sldMk cId="4226793619" sldId="675"/>
            <ac:spMk id="3" creationId="{00000000-0000-0000-0000-000000000000}"/>
          </ac:spMkLst>
        </pc:spChg>
      </pc:sldChg>
      <pc:sldChg chg="modSp mod">
        <pc:chgData name="Langevin, Christian D" userId="c6cf8703-3b11-4b45-a4a0-dc93ff22b3b7" providerId="ADAL" clId="{423BBE0F-3EC3-B542-B1BB-2912D31D1372}" dt="2022-12-08T20:40:54.313" v="60" actId="20577"/>
        <pc:sldMkLst>
          <pc:docMk/>
          <pc:sldMk cId="4188236037" sldId="676"/>
        </pc:sldMkLst>
        <pc:spChg chg="mod">
          <ac:chgData name="Langevin, Christian D" userId="c6cf8703-3b11-4b45-a4a0-dc93ff22b3b7" providerId="ADAL" clId="{423BBE0F-3EC3-B542-B1BB-2912D31D1372}" dt="2022-12-08T20:40:54.313" v="60" actId="20577"/>
          <ac:spMkLst>
            <pc:docMk/>
            <pc:sldMk cId="4188236037" sldId="676"/>
            <ac:spMk id="5" creationId="{00000000-0000-0000-0000-000000000000}"/>
          </ac:spMkLst>
        </pc:spChg>
      </pc:sldChg>
      <pc:sldChg chg="modSp mod">
        <pc:chgData name="Langevin, Christian D" userId="c6cf8703-3b11-4b45-a4a0-dc93ff22b3b7" providerId="ADAL" clId="{423BBE0F-3EC3-B542-B1BB-2912D31D1372}" dt="2022-12-08T20:48:53.978" v="157" actId="20577"/>
        <pc:sldMkLst>
          <pc:docMk/>
          <pc:sldMk cId="1839397595" sldId="681"/>
        </pc:sldMkLst>
        <pc:spChg chg="mod">
          <ac:chgData name="Langevin, Christian D" userId="c6cf8703-3b11-4b45-a4a0-dc93ff22b3b7" providerId="ADAL" clId="{423BBE0F-3EC3-B542-B1BB-2912D31D1372}" dt="2022-12-08T20:48:53.978" v="157" actId="20577"/>
          <ac:spMkLst>
            <pc:docMk/>
            <pc:sldMk cId="1839397595" sldId="681"/>
            <ac:spMk id="2" creationId="{00000000-0000-0000-0000-000000000000}"/>
          </ac:spMkLst>
        </pc:spChg>
      </pc:sldChg>
      <pc:sldChg chg="addSp delSp modSp add mod">
        <pc:chgData name="Langevin, Christian D" userId="c6cf8703-3b11-4b45-a4a0-dc93ff22b3b7" providerId="ADAL" clId="{423BBE0F-3EC3-B542-B1BB-2912D31D1372}" dt="2022-12-08T20:47:22.718" v="154" actId="1038"/>
        <pc:sldMkLst>
          <pc:docMk/>
          <pc:sldMk cId="2177014723" sldId="733"/>
        </pc:sldMkLst>
        <pc:spChg chg="mod">
          <ac:chgData name="Langevin, Christian D" userId="c6cf8703-3b11-4b45-a4a0-dc93ff22b3b7" providerId="ADAL" clId="{423BBE0F-3EC3-B542-B1BB-2912D31D1372}" dt="2022-12-08T20:45:13.998" v="94" actId="20577"/>
          <ac:spMkLst>
            <pc:docMk/>
            <pc:sldMk cId="2177014723" sldId="733"/>
            <ac:spMk id="2" creationId="{00000000-0000-0000-0000-000000000000}"/>
          </ac:spMkLst>
        </pc:spChg>
        <pc:spChg chg="mod">
          <ac:chgData name="Langevin, Christian D" userId="c6cf8703-3b11-4b45-a4a0-dc93ff22b3b7" providerId="ADAL" clId="{423BBE0F-3EC3-B542-B1BB-2912D31D1372}" dt="2022-12-08T20:45:42.626" v="95"/>
          <ac:spMkLst>
            <pc:docMk/>
            <pc:sldMk cId="2177014723" sldId="733"/>
            <ac:spMk id="11" creationId="{00000000-0000-0000-0000-000000000000}"/>
          </ac:spMkLst>
        </pc:spChg>
        <pc:picChg chg="del">
          <ac:chgData name="Langevin, Christian D" userId="c6cf8703-3b11-4b45-a4a0-dc93ff22b3b7" providerId="ADAL" clId="{423BBE0F-3EC3-B542-B1BB-2912D31D1372}" dt="2022-12-08T20:45:53.325" v="96" actId="478"/>
          <ac:picMkLst>
            <pc:docMk/>
            <pc:sldMk cId="2177014723" sldId="733"/>
            <ac:picMk id="3" creationId="{00000000-0000-0000-0000-000000000000}"/>
          </ac:picMkLst>
        </pc:picChg>
        <pc:picChg chg="del">
          <ac:chgData name="Langevin, Christian D" userId="c6cf8703-3b11-4b45-a4a0-dc93ff22b3b7" providerId="ADAL" clId="{423BBE0F-3EC3-B542-B1BB-2912D31D1372}" dt="2022-12-08T20:45:53.325" v="96" actId="478"/>
          <ac:picMkLst>
            <pc:docMk/>
            <pc:sldMk cId="2177014723" sldId="733"/>
            <ac:picMk id="4" creationId="{00000000-0000-0000-0000-000000000000}"/>
          </ac:picMkLst>
        </pc:picChg>
        <pc:picChg chg="del">
          <ac:chgData name="Langevin, Christian D" userId="c6cf8703-3b11-4b45-a4a0-dc93ff22b3b7" providerId="ADAL" clId="{423BBE0F-3EC3-B542-B1BB-2912D31D1372}" dt="2022-12-08T20:47:18.106" v="138" actId="478"/>
          <ac:picMkLst>
            <pc:docMk/>
            <pc:sldMk cId="2177014723" sldId="733"/>
            <ac:picMk id="5" creationId="{00000000-0000-0000-0000-000000000000}"/>
          </ac:picMkLst>
        </pc:picChg>
        <pc:picChg chg="add mod">
          <ac:chgData name="Langevin, Christian D" userId="c6cf8703-3b11-4b45-a4a0-dc93ff22b3b7" providerId="ADAL" clId="{423BBE0F-3EC3-B542-B1BB-2912D31D1372}" dt="2022-12-08T20:47:22.718" v="154" actId="1038"/>
          <ac:picMkLst>
            <pc:docMk/>
            <pc:sldMk cId="2177014723" sldId="733"/>
            <ac:picMk id="6" creationId="{22DD97E8-0025-CD02-D9BD-F11818C13BFF}"/>
          </ac:picMkLst>
        </pc:picChg>
        <pc:picChg chg="add mod">
          <ac:chgData name="Langevin, Christian D" userId="c6cf8703-3b11-4b45-a4a0-dc93ff22b3b7" providerId="ADAL" clId="{423BBE0F-3EC3-B542-B1BB-2912D31D1372}" dt="2022-12-08T20:47:22.718" v="154" actId="1038"/>
          <ac:picMkLst>
            <pc:docMk/>
            <pc:sldMk cId="2177014723" sldId="733"/>
            <ac:picMk id="7" creationId="{7B7BF4FF-D4F3-0F24-C55D-73C915C8C10B}"/>
          </ac:picMkLst>
        </pc:picChg>
      </pc:sldChg>
      <pc:sldChg chg="add del modNotesTx">
        <pc:chgData name="Langevin, Christian D" userId="c6cf8703-3b11-4b45-a4a0-dc93ff22b3b7" providerId="ADAL" clId="{423BBE0F-3EC3-B542-B1BB-2912D31D1372}" dt="2022-12-08T22:16:55.336" v="162" actId="2696"/>
        <pc:sldMkLst>
          <pc:docMk/>
          <pc:sldMk cId="1941868784" sldId="1331"/>
        </pc:sldMkLst>
      </pc:sldChg>
      <pc:sldChg chg="add">
        <pc:chgData name="Langevin, Christian D" userId="c6cf8703-3b11-4b45-a4a0-dc93ff22b3b7" providerId="ADAL" clId="{423BBE0F-3EC3-B542-B1BB-2912D31D1372}" dt="2022-12-08T22:17:02.121" v="163"/>
        <pc:sldMkLst>
          <pc:docMk/>
          <pc:sldMk cId="2155120271" sldId="1331"/>
        </pc:sldMkLst>
      </pc:sldChg>
      <pc:sldChg chg="add">
        <pc:chgData name="Langevin, Christian D" userId="c6cf8703-3b11-4b45-a4a0-dc93ff22b3b7" providerId="ADAL" clId="{423BBE0F-3EC3-B542-B1BB-2912D31D1372}" dt="2022-12-08T22:17:27.363" v="164"/>
        <pc:sldMkLst>
          <pc:docMk/>
          <pc:sldMk cId="2877685965" sldId="1361"/>
        </pc:sldMkLst>
      </pc:sldChg>
      <pc:sldChg chg="add">
        <pc:chgData name="Langevin, Christian D" userId="c6cf8703-3b11-4b45-a4a0-dc93ff22b3b7" providerId="ADAL" clId="{423BBE0F-3EC3-B542-B1BB-2912D31D1372}" dt="2022-12-08T22:16:35.314" v="161"/>
        <pc:sldMkLst>
          <pc:docMk/>
          <pc:sldMk cId="3240130339" sldId="1364"/>
        </pc:sldMkLst>
      </pc:sldChg>
    </pc:docChg>
  </pc:docChgLst>
  <pc:docChgLst>
    <pc:chgData name="Langevin, Christian D" userId="c6cf8703-3b11-4b45-a4a0-dc93ff22b3b7" providerId="ADAL" clId="{07C4F118-3F91-2C4A-877A-0DF78B29900F}"/>
    <pc:docChg chg="custSel addSld delSld modSld">
      <pc:chgData name="Langevin, Christian D" userId="c6cf8703-3b11-4b45-a4a0-dc93ff22b3b7" providerId="ADAL" clId="{07C4F118-3F91-2C4A-877A-0DF78B29900F}" dt="2023-01-05T15:54:58.449" v="147" actId="20577"/>
      <pc:docMkLst>
        <pc:docMk/>
      </pc:docMkLst>
      <pc:sldChg chg="modSp mod">
        <pc:chgData name="Langevin, Christian D" userId="c6cf8703-3b11-4b45-a4a0-dc93ff22b3b7" providerId="ADAL" clId="{07C4F118-3F91-2C4A-877A-0DF78B29900F}" dt="2023-01-03T18:31:52.756" v="17" actId="20577"/>
        <pc:sldMkLst>
          <pc:docMk/>
          <pc:sldMk cId="0" sldId="300"/>
        </pc:sldMkLst>
        <pc:spChg chg="mod">
          <ac:chgData name="Langevin, Christian D" userId="c6cf8703-3b11-4b45-a4a0-dc93ff22b3b7" providerId="ADAL" clId="{07C4F118-3F91-2C4A-877A-0DF78B29900F}" dt="2023-01-03T18:31:52.756" v="17" actId="20577"/>
          <ac:spMkLst>
            <pc:docMk/>
            <pc:sldMk cId="0" sldId="300"/>
            <ac:spMk id="162818" creationId="{00000000-0000-0000-0000-000000000000}"/>
          </ac:spMkLst>
        </pc:spChg>
      </pc:sldChg>
      <pc:sldChg chg="modSp add mod">
        <pc:chgData name="Langevin, Christian D" userId="c6cf8703-3b11-4b45-a4a0-dc93ff22b3b7" providerId="ADAL" clId="{07C4F118-3F91-2C4A-877A-0DF78B29900F}" dt="2023-01-05T14:08:43.728" v="122" actId="14100"/>
        <pc:sldMkLst>
          <pc:docMk/>
          <pc:sldMk cId="693901968" sldId="306"/>
        </pc:sldMkLst>
        <pc:picChg chg="mod">
          <ac:chgData name="Langevin, Christian D" userId="c6cf8703-3b11-4b45-a4a0-dc93ff22b3b7" providerId="ADAL" clId="{07C4F118-3F91-2C4A-877A-0DF78B29900F}" dt="2023-01-05T14:08:43.728" v="122" actId="14100"/>
          <ac:picMkLst>
            <pc:docMk/>
            <pc:sldMk cId="693901968" sldId="306"/>
            <ac:picMk id="2" creationId="{6C906623-7C6A-414C-A0B6-2F1EBC5D3B21}"/>
          </ac:picMkLst>
        </pc:picChg>
      </pc:sldChg>
      <pc:sldChg chg="del">
        <pc:chgData name="Langevin, Christian D" userId="c6cf8703-3b11-4b45-a4a0-dc93ff22b3b7" providerId="ADAL" clId="{07C4F118-3F91-2C4A-877A-0DF78B29900F}" dt="2023-01-03T18:32:49.134" v="18" actId="2696"/>
        <pc:sldMkLst>
          <pc:docMk/>
          <pc:sldMk cId="2495785825" sldId="628"/>
        </pc:sldMkLst>
      </pc:sldChg>
      <pc:sldChg chg="del">
        <pc:chgData name="Langevin, Christian D" userId="c6cf8703-3b11-4b45-a4a0-dc93ff22b3b7" providerId="ADAL" clId="{07C4F118-3F91-2C4A-877A-0DF78B29900F}" dt="2023-01-03T18:32:49.134" v="18" actId="2696"/>
        <pc:sldMkLst>
          <pc:docMk/>
          <pc:sldMk cId="3443140759" sldId="630"/>
        </pc:sldMkLst>
      </pc:sldChg>
      <pc:sldChg chg="del">
        <pc:chgData name="Langevin, Christian D" userId="c6cf8703-3b11-4b45-a4a0-dc93ff22b3b7" providerId="ADAL" clId="{07C4F118-3F91-2C4A-877A-0DF78B29900F}" dt="2023-01-03T18:32:49.134" v="18" actId="2696"/>
        <pc:sldMkLst>
          <pc:docMk/>
          <pc:sldMk cId="3895244868" sldId="636"/>
        </pc:sldMkLst>
      </pc:sldChg>
      <pc:sldChg chg="del">
        <pc:chgData name="Langevin, Christian D" userId="c6cf8703-3b11-4b45-a4a0-dc93ff22b3b7" providerId="ADAL" clId="{07C4F118-3F91-2C4A-877A-0DF78B29900F}" dt="2023-01-03T18:32:49.134" v="18" actId="2696"/>
        <pc:sldMkLst>
          <pc:docMk/>
          <pc:sldMk cId="2388034224" sldId="637"/>
        </pc:sldMkLst>
      </pc:sldChg>
      <pc:sldChg chg="del">
        <pc:chgData name="Langevin, Christian D" userId="c6cf8703-3b11-4b45-a4a0-dc93ff22b3b7" providerId="ADAL" clId="{07C4F118-3F91-2C4A-877A-0DF78B29900F}" dt="2023-01-03T18:32:49.134" v="18" actId="2696"/>
        <pc:sldMkLst>
          <pc:docMk/>
          <pc:sldMk cId="10346800" sldId="642"/>
        </pc:sldMkLst>
      </pc:sldChg>
      <pc:sldChg chg="del">
        <pc:chgData name="Langevin, Christian D" userId="c6cf8703-3b11-4b45-a4a0-dc93ff22b3b7" providerId="ADAL" clId="{07C4F118-3F91-2C4A-877A-0DF78B29900F}" dt="2023-01-03T18:32:49.134" v="18" actId="2696"/>
        <pc:sldMkLst>
          <pc:docMk/>
          <pc:sldMk cId="1855522717" sldId="643"/>
        </pc:sldMkLst>
      </pc:sldChg>
      <pc:sldChg chg="del">
        <pc:chgData name="Langevin, Christian D" userId="c6cf8703-3b11-4b45-a4a0-dc93ff22b3b7" providerId="ADAL" clId="{07C4F118-3F91-2C4A-877A-0DF78B29900F}" dt="2023-01-03T18:32:49.134" v="18" actId="2696"/>
        <pc:sldMkLst>
          <pc:docMk/>
          <pc:sldMk cId="2489862496" sldId="645"/>
        </pc:sldMkLst>
      </pc:sldChg>
      <pc:sldChg chg="addSp modSp mod">
        <pc:chgData name="Langevin, Christian D" userId="c6cf8703-3b11-4b45-a4a0-dc93ff22b3b7" providerId="ADAL" clId="{07C4F118-3F91-2C4A-877A-0DF78B29900F}" dt="2023-01-03T21:05:47.586" v="34" actId="1076"/>
        <pc:sldMkLst>
          <pc:docMk/>
          <pc:sldMk cId="4256933666" sldId="657"/>
        </pc:sldMkLst>
        <pc:picChg chg="mod">
          <ac:chgData name="Langevin, Christian D" userId="c6cf8703-3b11-4b45-a4a0-dc93ff22b3b7" providerId="ADAL" clId="{07C4F118-3F91-2C4A-877A-0DF78B29900F}" dt="2023-01-03T21:05:44.916" v="32" actId="1076"/>
          <ac:picMkLst>
            <pc:docMk/>
            <pc:sldMk cId="4256933666" sldId="657"/>
            <ac:picMk id="2" creationId="{C29DD805-2B47-5CA2-416C-FCD5D56F6E37}"/>
          </ac:picMkLst>
        </pc:picChg>
        <pc:picChg chg="mod">
          <ac:chgData name="Langevin, Christian D" userId="c6cf8703-3b11-4b45-a4a0-dc93ff22b3b7" providerId="ADAL" clId="{07C4F118-3F91-2C4A-877A-0DF78B29900F}" dt="2023-01-03T21:05:44.017" v="31" actId="1076"/>
          <ac:picMkLst>
            <pc:docMk/>
            <pc:sldMk cId="4256933666" sldId="657"/>
            <ac:picMk id="3" creationId="{881F1C18-C37D-4FF5-A339-C6C67A41A1C5}"/>
          </ac:picMkLst>
        </pc:picChg>
        <pc:picChg chg="add mod">
          <ac:chgData name="Langevin, Christian D" userId="c6cf8703-3b11-4b45-a4a0-dc93ff22b3b7" providerId="ADAL" clId="{07C4F118-3F91-2C4A-877A-0DF78B29900F}" dt="2023-01-03T21:05:47.586" v="34" actId="1076"/>
          <ac:picMkLst>
            <pc:docMk/>
            <pc:sldMk cId="4256933666" sldId="657"/>
            <ac:picMk id="4" creationId="{A300D717-2EA3-E016-F090-CCC5E0DD9595}"/>
          </ac:picMkLst>
        </pc:picChg>
      </pc:sldChg>
      <pc:sldChg chg="del">
        <pc:chgData name="Langevin, Christian D" userId="c6cf8703-3b11-4b45-a4a0-dc93ff22b3b7" providerId="ADAL" clId="{07C4F118-3F91-2C4A-877A-0DF78B29900F}" dt="2023-01-03T18:32:49.134" v="18" actId="2696"/>
        <pc:sldMkLst>
          <pc:docMk/>
          <pc:sldMk cId="2196199766" sldId="658"/>
        </pc:sldMkLst>
      </pc:sldChg>
      <pc:sldChg chg="del">
        <pc:chgData name="Langevin, Christian D" userId="c6cf8703-3b11-4b45-a4a0-dc93ff22b3b7" providerId="ADAL" clId="{07C4F118-3F91-2C4A-877A-0DF78B29900F}" dt="2023-01-03T18:32:49.134" v="18" actId="2696"/>
        <pc:sldMkLst>
          <pc:docMk/>
          <pc:sldMk cId="2196199766" sldId="660"/>
        </pc:sldMkLst>
      </pc:sldChg>
      <pc:sldChg chg="del">
        <pc:chgData name="Langevin, Christian D" userId="c6cf8703-3b11-4b45-a4a0-dc93ff22b3b7" providerId="ADAL" clId="{07C4F118-3F91-2C4A-877A-0DF78B29900F}" dt="2023-01-03T18:32:49.134" v="18" actId="2696"/>
        <pc:sldMkLst>
          <pc:docMk/>
          <pc:sldMk cId="2196199766" sldId="661"/>
        </pc:sldMkLst>
      </pc:sldChg>
      <pc:sldChg chg="del">
        <pc:chgData name="Langevin, Christian D" userId="c6cf8703-3b11-4b45-a4a0-dc93ff22b3b7" providerId="ADAL" clId="{07C4F118-3F91-2C4A-877A-0DF78B29900F}" dt="2023-01-03T18:32:49.134" v="18" actId="2696"/>
        <pc:sldMkLst>
          <pc:docMk/>
          <pc:sldMk cId="2196199766" sldId="663"/>
        </pc:sldMkLst>
      </pc:sldChg>
      <pc:sldChg chg="del">
        <pc:chgData name="Langevin, Christian D" userId="c6cf8703-3b11-4b45-a4a0-dc93ff22b3b7" providerId="ADAL" clId="{07C4F118-3F91-2C4A-877A-0DF78B29900F}" dt="2023-01-03T18:32:49.134" v="18" actId="2696"/>
        <pc:sldMkLst>
          <pc:docMk/>
          <pc:sldMk cId="2196199766" sldId="664"/>
        </pc:sldMkLst>
      </pc:sldChg>
      <pc:sldChg chg="del">
        <pc:chgData name="Langevin, Christian D" userId="c6cf8703-3b11-4b45-a4a0-dc93ff22b3b7" providerId="ADAL" clId="{07C4F118-3F91-2C4A-877A-0DF78B29900F}" dt="2023-01-03T18:32:49.134" v="18" actId="2696"/>
        <pc:sldMkLst>
          <pc:docMk/>
          <pc:sldMk cId="1882158995" sldId="678"/>
        </pc:sldMkLst>
      </pc:sldChg>
      <pc:sldChg chg="del">
        <pc:chgData name="Langevin, Christian D" userId="c6cf8703-3b11-4b45-a4a0-dc93ff22b3b7" providerId="ADAL" clId="{07C4F118-3F91-2C4A-877A-0DF78B29900F}" dt="2023-01-03T21:37:11.241" v="113" actId="2696"/>
        <pc:sldMkLst>
          <pc:docMk/>
          <pc:sldMk cId="2740595783" sldId="680"/>
        </pc:sldMkLst>
      </pc:sldChg>
      <pc:sldChg chg="del">
        <pc:chgData name="Langevin, Christian D" userId="c6cf8703-3b11-4b45-a4a0-dc93ff22b3b7" providerId="ADAL" clId="{07C4F118-3F91-2C4A-877A-0DF78B29900F}" dt="2023-01-03T21:37:15.406" v="114" actId="2696"/>
        <pc:sldMkLst>
          <pc:docMk/>
          <pc:sldMk cId="1212325060" sldId="682"/>
        </pc:sldMkLst>
      </pc:sldChg>
      <pc:sldChg chg="del">
        <pc:chgData name="Langevin, Christian D" userId="c6cf8703-3b11-4b45-a4a0-dc93ff22b3b7" providerId="ADAL" clId="{07C4F118-3F91-2C4A-877A-0DF78B29900F}" dt="2023-01-03T18:32:49.134" v="18" actId="2696"/>
        <pc:sldMkLst>
          <pc:docMk/>
          <pc:sldMk cId="1835706071" sldId="683"/>
        </pc:sldMkLst>
      </pc:sldChg>
      <pc:sldChg chg="del">
        <pc:chgData name="Langevin, Christian D" userId="c6cf8703-3b11-4b45-a4a0-dc93ff22b3b7" providerId="ADAL" clId="{07C4F118-3F91-2C4A-877A-0DF78B29900F}" dt="2023-01-03T18:32:49.134" v="18" actId="2696"/>
        <pc:sldMkLst>
          <pc:docMk/>
          <pc:sldMk cId="109127867" sldId="684"/>
        </pc:sldMkLst>
      </pc:sldChg>
      <pc:sldChg chg="del">
        <pc:chgData name="Langevin, Christian D" userId="c6cf8703-3b11-4b45-a4a0-dc93ff22b3b7" providerId="ADAL" clId="{07C4F118-3F91-2C4A-877A-0DF78B29900F}" dt="2023-01-03T18:32:49.134" v="18" actId="2696"/>
        <pc:sldMkLst>
          <pc:docMk/>
          <pc:sldMk cId="1432881811" sldId="685"/>
        </pc:sldMkLst>
      </pc:sldChg>
      <pc:sldChg chg="del">
        <pc:chgData name="Langevin, Christian D" userId="c6cf8703-3b11-4b45-a4a0-dc93ff22b3b7" providerId="ADAL" clId="{07C4F118-3F91-2C4A-877A-0DF78B29900F}" dt="2023-01-03T18:32:49.134" v="18" actId="2696"/>
        <pc:sldMkLst>
          <pc:docMk/>
          <pc:sldMk cId="2412798802" sldId="686"/>
        </pc:sldMkLst>
      </pc:sldChg>
      <pc:sldChg chg="del">
        <pc:chgData name="Langevin, Christian D" userId="c6cf8703-3b11-4b45-a4a0-dc93ff22b3b7" providerId="ADAL" clId="{07C4F118-3F91-2C4A-877A-0DF78B29900F}" dt="2023-01-03T18:32:49.134" v="18" actId="2696"/>
        <pc:sldMkLst>
          <pc:docMk/>
          <pc:sldMk cId="1363735466" sldId="687"/>
        </pc:sldMkLst>
      </pc:sldChg>
      <pc:sldChg chg="del">
        <pc:chgData name="Langevin, Christian D" userId="c6cf8703-3b11-4b45-a4a0-dc93ff22b3b7" providerId="ADAL" clId="{07C4F118-3F91-2C4A-877A-0DF78B29900F}" dt="2023-01-03T18:32:49.134" v="18" actId="2696"/>
        <pc:sldMkLst>
          <pc:docMk/>
          <pc:sldMk cId="2756372340" sldId="688"/>
        </pc:sldMkLst>
      </pc:sldChg>
      <pc:sldChg chg="del">
        <pc:chgData name="Langevin, Christian D" userId="c6cf8703-3b11-4b45-a4a0-dc93ff22b3b7" providerId="ADAL" clId="{07C4F118-3F91-2C4A-877A-0DF78B29900F}" dt="2023-01-03T18:32:49.134" v="18" actId="2696"/>
        <pc:sldMkLst>
          <pc:docMk/>
          <pc:sldMk cId="1603378437" sldId="689"/>
        </pc:sldMkLst>
      </pc:sldChg>
      <pc:sldChg chg="del">
        <pc:chgData name="Langevin, Christian D" userId="c6cf8703-3b11-4b45-a4a0-dc93ff22b3b7" providerId="ADAL" clId="{07C4F118-3F91-2C4A-877A-0DF78B29900F}" dt="2023-01-03T18:32:49.134" v="18" actId="2696"/>
        <pc:sldMkLst>
          <pc:docMk/>
          <pc:sldMk cId="1110491977" sldId="690"/>
        </pc:sldMkLst>
      </pc:sldChg>
      <pc:sldChg chg="del">
        <pc:chgData name="Langevin, Christian D" userId="c6cf8703-3b11-4b45-a4a0-dc93ff22b3b7" providerId="ADAL" clId="{07C4F118-3F91-2C4A-877A-0DF78B29900F}" dt="2023-01-03T18:32:49.134" v="18" actId="2696"/>
        <pc:sldMkLst>
          <pc:docMk/>
          <pc:sldMk cId="2484146153" sldId="691"/>
        </pc:sldMkLst>
      </pc:sldChg>
      <pc:sldChg chg="del">
        <pc:chgData name="Langevin, Christian D" userId="c6cf8703-3b11-4b45-a4a0-dc93ff22b3b7" providerId="ADAL" clId="{07C4F118-3F91-2C4A-877A-0DF78B29900F}" dt="2023-01-03T18:32:49.134" v="18" actId="2696"/>
        <pc:sldMkLst>
          <pc:docMk/>
          <pc:sldMk cId="4208089113" sldId="693"/>
        </pc:sldMkLst>
      </pc:sldChg>
      <pc:sldChg chg="del">
        <pc:chgData name="Langevin, Christian D" userId="c6cf8703-3b11-4b45-a4a0-dc93ff22b3b7" providerId="ADAL" clId="{07C4F118-3F91-2C4A-877A-0DF78B29900F}" dt="2023-01-03T18:32:49.134" v="18" actId="2696"/>
        <pc:sldMkLst>
          <pc:docMk/>
          <pc:sldMk cId="2930798290" sldId="694"/>
        </pc:sldMkLst>
      </pc:sldChg>
      <pc:sldChg chg="del">
        <pc:chgData name="Langevin, Christian D" userId="c6cf8703-3b11-4b45-a4a0-dc93ff22b3b7" providerId="ADAL" clId="{07C4F118-3F91-2C4A-877A-0DF78B29900F}" dt="2023-01-03T18:32:49.134" v="18" actId="2696"/>
        <pc:sldMkLst>
          <pc:docMk/>
          <pc:sldMk cId="2930798290" sldId="695"/>
        </pc:sldMkLst>
      </pc:sldChg>
      <pc:sldChg chg="del">
        <pc:chgData name="Langevin, Christian D" userId="c6cf8703-3b11-4b45-a4a0-dc93ff22b3b7" providerId="ADAL" clId="{07C4F118-3F91-2C4A-877A-0DF78B29900F}" dt="2023-01-03T18:32:49.134" v="18" actId="2696"/>
        <pc:sldMkLst>
          <pc:docMk/>
          <pc:sldMk cId="2930798290" sldId="696"/>
        </pc:sldMkLst>
      </pc:sldChg>
      <pc:sldChg chg="del">
        <pc:chgData name="Langevin, Christian D" userId="c6cf8703-3b11-4b45-a4a0-dc93ff22b3b7" providerId="ADAL" clId="{07C4F118-3F91-2C4A-877A-0DF78B29900F}" dt="2023-01-03T18:32:49.134" v="18" actId="2696"/>
        <pc:sldMkLst>
          <pc:docMk/>
          <pc:sldMk cId="2748985665" sldId="697"/>
        </pc:sldMkLst>
      </pc:sldChg>
      <pc:sldChg chg="del">
        <pc:chgData name="Langevin, Christian D" userId="c6cf8703-3b11-4b45-a4a0-dc93ff22b3b7" providerId="ADAL" clId="{07C4F118-3F91-2C4A-877A-0DF78B29900F}" dt="2023-01-03T18:32:49.134" v="18" actId="2696"/>
        <pc:sldMkLst>
          <pc:docMk/>
          <pc:sldMk cId="1927591448" sldId="698"/>
        </pc:sldMkLst>
      </pc:sldChg>
      <pc:sldChg chg="del">
        <pc:chgData name="Langevin, Christian D" userId="c6cf8703-3b11-4b45-a4a0-dc93ff22b3b7" providerId="ADAL" clId="{07C4F118-3F91-2C4A-877A-0DF78B29900F}" dt="2023-01-03T18:32:49.134" v="18" actId="2696"/>
        <pc:sldMkLst>
          <pc:docMk/>
          <pc:sldMk cId="1718347886" sldId="699"/>
        </pc:sldMkLst>
      </pc:sldChg>
      <pc:sldChg chg="del">
        <pc:chgData name="Langevin, Christian D" userId="c6cf8703-3b11-4b45-a4a0-dc93ff22b3b7" providerId="ADAL" clId="{07C4F118-3F91-2C4A-877A-0DF78B29900F}" dt="2023-01-03T18:32:49.134" v="18" actId="2696"/>
        <pc:sldMkLst>
          <pc:docMk/>
          <pc:sldMk cId="2652816541" sldId="700"/>
        </pc:sldMkLst>
      </pc:sldChg>
      <pc:sldChg chg="del">
        <pc:chgData name="Langevin, Christian D" userId="c6cf8703-3b11-4b45-a4a0-dc93ff22b3b7" providerId="ADAL" clId="{07C4F118-3F91-2C4A-877A-0DF78B29900F}" dt="2023-01-03T18:32:49.134" v="18" actId="2696"/>
        <pc:sldMkLst>
          <pc:docMk/>
          <pc:sldMk cId="1304705419" sldId="701"/>
        </pc:sldMkLst>
      </pc:sldChg>
      <pc:sldChg chg="del">
        <pc:chgData name="Langevin, Christian D" userId="c6cf8703-3b11-4b45-a4a0-dc93ff22b3b7" providerId="ADAL" clId="{07C4F118-3F91-2C4A-877A-0DF78B29900F}" dt="2023-01-03T18:32:49.134" v="18" actId="2696"/>
        <pc:sldMkLst>
          <pc:docMk/>
          <pc:sldMk cId="811664292" sldId="702"/>
        </pc:sldMkLst>
      </pc:sldChg>
      <pc:sldChg chg="del">
        <pc:chgData name="Langevin, Christian D" userId="c6cf8703-3b11-4b45-a4a0-dc93ff22b3b7" providerId="ADAL" clId="{07C4F118-3F91-2C4A-877A-0DF78B29900F}" dt="2023-01-03T18:32:49.134" v="18" actId="2696"/>
        <pc:sldMkLst>
          <pc:docMk/>
          <pc:sldMk cId="3074102080" sldId="704"/>
        </pc:sldMkLst>
      </pc:sldChg>
      <pc:sldChg chg="del">
        <pc:chgData name="Langevin, Christian D" userId="c6cf8703-3b11-4b45-a4a0-dc93ff22b3b7" providerId="ADAL" clId="{07C4F118-3F91-2C4A-877A-0DF78B29900F}" dt="2023-01-03T18:32:49.134" v="18" actId="2696"/>
        <pc:sldMkLst>
          <pc:docMk/>
          <pc:sldMk cId="2510737990" sldId="705"/>
        </pc:sldMkLst>
      </pc:sldChg>
      <pc:sldChg chg="del">
        <pc:chgData name="Langevin, Christian D" userId="c6cf8703-3b11-4b45-a4a0-dc93ff22b3b7" providerId="ADAL" clId="{07C4F118-3F91-2C4A-877A-0DF78B29900F}" dt="2023-01-03T18:32:49.134" v="18" actId="2696"/>
        <pc:sldMkLst>
          <pc:docMk/>
          <pc:sldMk cId="1439366520" sldId="706"/>
        </pc:sldMkLst>
      </pc:sldChg>
      <pc:sldChg chg="del">
        <pc:chgData name="Langevin, Christian D" userId="c6cf8703-3b11-4b45-a4a0-dc93ff22b3b7" providerId="ADAL" clId="{07C4F118-3F91-2C4A-877A-0DF78B29900F}" dt="2023-01-03T18:32:49.134" v="18" actId="2696"/>
        <pc:sldMkLst>
          <pc:docMk/>
          <pc:sldMk cId="4131910100" sldId="707"/>
        </pc:sldMkLst>
      </pc:sldChg>
      <pc:sldChg chg="del">
        <pc:chgData name="Langevin, Christian D" userId="c6cf8703-3b11-4b45-a4a0-dc93ff22b3b7" providerId="ADAL" clId="{07C4F118-3F91-2C4A-877A-0DF78B29900F}" dt="2023-01-03T18:32:49.134" v="18" actId="2696"/>
        <pc:sldMkLst>
          <pc:docMk/>
          <pc:sldMk cId="577279605" sldId="708"/>
        </pc:sldMkLst>
      </pc:sldChg>
      <pc:sldChg chg="del">
        <pc:chgData name="Langevin, Christian D" userId="c6cf8703-3b11-4b45-a4a0-dc93ff22b3b7" providerId="ADAL" clId="{07C4F118-3F91-2C4A-877A-0DF78B29900F}" dt="2023-01-03T18:32:49.134" v="18" actId="2696"/>
        <pc:sldMkLst>
          <pc:docMk/>
          <pc:sldMk cId="3462214737" sldId="711"/>
        </pc:sldMkLst>
      </pc:sldChg>
      <pc:sldChg chg="del">
        <pc:chgData name="Langevin, Christian D" userId="c6cf8703-3b11-4b45-a4a0-dc93ff22b3b7" providerId="ADAL" clId="{07C4F118-3F91-2C4A-877A-0DF78B29900F}" dt="2023-01-03T18:32:49.134" v="18" actId="2696"/>
        <pc:sldMkLst>
          <pc:docMk/>
          <pc:sldMk cId="2663388697" sldId="712"/>
        </pc:sldMkLst>
      </pc:sldChg>
      <pc:sldChg chg="del">
        <pc:chgData name="Langevin, Christian D" userId="c6cf8703-3b11-4b45-a4a0-dc93ff22b3b7" providerId="ADAL" clId="{07C4F118-3F91-2C4A-877A-0DF78B29900F}" dt="2023-01-03T18:32:49.134" v="18" actId="2696"/>
        <pc:sldMkLst>
          <pc:docMk/>
          <pc:sldMk cId="1438385594" sldId="714"/>
        </pc:sldMkLst>
      </pc:sldChg>
      <pc:sldChg chg="del">
        <pc:chgData name="Langevin, Christian D" userId="c6cf8703-3b11-4b45-a4a0-dc93ff22b3b7" providerId="ADAL" clId="{07C4F118-3F91-2C4A-877A-0DF78B29900F}" dt="2023-01-03T18:32:49.134" v="18" actId="2696"/>
        <pc:sldMkLst>
          <pc:docMk/>
          <pc:sldMk cId="1503150738" sldId="715"/>
        </pc:sldMkLst>
      </pc:sldChg>
      <pc:sldChg chg="del">
        <pc:chgData name="Langevin, Christian D" userId="c6cf8703-3b11-4b45-a4a0-dc93ff22b3b7" providerId="ADAL" clId="{07C4F118-3F91-2C4A-877A-0DF78B29900F}" dt="2023-01-03T18:32:49.134" v="18" actId="2696"/>
        <pc:sldMkLst>
          <pc:docMk/>
          <pc:sldMk cId="2901672710" sldId="716"/>
        </pc:sldMkLst>
      </pc:sldChg>
      <pc:sldChg chg="del">
        <pc:chgData name="Langevin, Christian D" userId="c6cf8703-3b11-4b45-a4a0-dc93ff22b3b7" providerId="ADAL" clId="{07C4F118-3F91-2C4A-877A-0DF78B29900F}" dt="2023-01-03T18:32:49.134" v="18" actId="2696"/>
        <pc:sldMkLst>
          <pc:docMk/>
          <pc:sldMk cId="840712197" sldId="717"/>
        </pc:sldMkLst>
      </pc:sldChg>
      <pc:sldChg chg="del">
        <pc:chgData name="Langevin, Christian D" userId="c6cf8703-3b11-4b45-a4a0-dc93ff22b3b7" providerId="ADAL" clId="{07C4F118-3F91-2C4A-877A-0DF78B29900F}" dt="2023-01-03T18:32:49.134" v="18" actId="2696"/>
        <pc:sldMkLst>
          <pc:docMk/>
          <pc:sldMk cId="3333766020" sldId="718"/>
        </pc:sldMkLst>
      </pc:sldChg>
      <pc:sldChg chg="del">
        <pc:chgData name="Langevin, Christian D" userId="c6cf8703-3b11-4b45-a4a0-dc93ff22b3b7" providerId="ADAL" clId="{07C4F118-3F91-2C4A-877A-0DF78B29900F}" dt="2023-01-03T18:32:49.134" v="18" actId="2696"/>
        <pc:sldMkLst>
          <pc:docMk/>
          <pc:sldMk cId="1523507211" sldId="720"/>
        </pc:sldMkLst>
      </pc:sldChg>
      <pc:sldChg chg="del">
        <pc:chgData name="Langevin, Christian D" userId="c6cf8703-3b11-4b45-a4a0-dc93ff22b3b7" providerId="ADAL" clId="{07C4F118-3F91-2C4A-877A-0DF78B29900F}" dt="2023-01-03T18:32:49.134" v="18" actId="2696"/>
        <pc:sldMkLst>
          <pc:docMk/>
          <pc:sldMk cId="73126065" sldId="721"/>
        </pc:sldMkLst>
      </pc:sldChg>
      <pc:sldChg chg="del">
        <pc:chgData name="Langevin, Christian D" userId="c6cf8703-3b11-4b45-a4a0-dc93ff22b3b7" providerId="ADAL" clId="{07C4F118-3F91-2C4A-877A-0DF78B29900F}" dt="2023-01-03T18:32:49.134" v="18" actId="2696"/>
        <pc:sldMkLst>
          <pc:docMk/>
          <pc:sldMk cId="2392156737" sldId="722"/>
        </pc:sldMkLst>
      </pc:sldChg>
      <pc:sldChg chg="del">
        <pc:chgData name="Langevin, Christian D" userId="c6cf8703-3b11-4b45-a4a0-dc93ff22b3b7" providerId="ADAL" clId="{07C4F118-3F91-2C4A-877A-0DF78B29900F}" dt="2023-01-03T18:32:49.134" v="18" actId="2696"/>
        <pc:sldMkLst>
          <pc:docMk/>
          <pc:sldMk cId="381317654" sldId="723"/>
        </pc:sldMkLst>
      </pc:sldChg>
      <pc:sldChg chg="del">
        <pc:chgData name="Langevin, Christian D" userId="c6cf8703-3b11-4b45-a4a0-dc93ff22b3b7" providerId="ADAL" clId="{07C4F118-3F91-2C4A-877A-0DF78B29900F}" dt="2023-01-03T18:32:49.134" v="18" actId="2696"/>
        <pc:sldMkLst>
          <pc:docMk/>
          <pc:sldMk cId="4227138275" sldId="724"/>
        </pc:sldMkLst>
      </pc:sldChg>
      <pc:sldChg chg="addSp modSp mod">
        <pc:chgData name="Langevin, Christian D" userId="c6cf8703-3b11-4b45-a4a0-dc93ff22b3b7" providerId="ADAL" clId="{07C4F118-3F91-2C4A-877A-0DF78B29900F}" dt="2023-01-05T15:54:58.449" v="147" actId="20577"/>
        <pc:sldMkLst>
          <pc:docMk/>
          <pc:sldMk cId="2488653300" sldId="725"/>
        </pc:sldMkLst>
        <pc:spChg chg="mod">
          <ac:chgData name="Langevin, Christian D" userId="c6cf8703-3b11-4b45-a4a0-dc93ff22b3b7" providerId="ADAL" clId="{07C4F118-3F91-2C4A-877A-0DF78B29900F}" dt="2023-01-05T15:54:58.449" v="147" actId="20577"/>
          <ac:spMkLst>
            <pc:docMk/>
            <pc:sldMk cId="2488653300" sldId="725"/>
            <ac:spMk id="2" creationId="{00000000-0000-0000-0000-000000000000}"/>
          </ac:spMkLst>
        </pc:spChg>
        <pc:picChg chg="add mod">
          <ac:chgData name="Langevin, Christian D" userId="c6cf8703-3b11-4b45-a4a0-dc93ff22b3b7" providerId="ADAL" clId="{07C4F118-3F91-2C4A-877A-0DF78B29900F}" dt="2023-01-05T15:54:52.366" v="128" actId="1076"/>
          <ac:picMkLst>
            <pc:docMk/>
            <pc:sldMk cId="2488653300" sldId="725"/>
            <ac:picMk id="4" creationId="{8C829B29-9245-DD2D-AB18-75A7F127220C}"/>
          </ac:picMkLst>
        </pc:picChg>
      </pc:sldChg>
      <pc:sldChg chg="del">
        <pc:chgData name="Langevin, Christian D" userId="c6cf8703-3b11-4b45-a4a0-dc93ff22b3b7" providerId="ADAL" clId="{07C4F118-3F91-2C4A-877A-0DF78B29900F}" dt="2023-01-03T18:32:49.134" v="18" actId="2696"/>
        <pc:sldMkLst>
          <pc:docMk/>
          <pc:sldMk cId="321360799" sldId="726"/>
        </pc:sldMkLst>
      </pc:sldChg>
      <pc:sldChg chg="del">
        <pc:chgData name="Langevin, Christian D" userId="c6cf8703-3b11-4b45-a4a0-dc93ff22b3b7" providerId="ADAL" clId="{07C4F118-3F91-2C4A-877A-0DF78B29900F}" dt="2023-01-03T18:32:49.134" v="18" actId="2696"/>
        <pc:sldMkLst>
          <pc:docMk/>
          <pc:sldMk cId="3181722357" sldId="727"/>
        </pc:sldMkLst>
      </pc:sldChg>
      <pc:sldChg chg="del">
        <pc:chgData name="Langevin, Christian D" userId="c6cf8703-3b11-4b45-a4a0-dc93ff22b3b7" providerId="ADAL" clId="{07C4F118-3F91-2C4A-877A-0DF78B29900F}" dt="2023-01-03T18:32:49.134" v="18" actId="2696"/>
        <pc:sldMkLst>
          <pc:docMk/>
          <pc:sldMk cId="3993982292" sldId="728"/>
        </pc:sldMkLst>
      </pc:sldChg>
      <pc:sldChg chg="del">
        <pc:chgData name="Langevin, Christian D" userId="c6cf8703-3b11-4b45-a4a0-dc93ff22b3b7" providerId="ADAL" clId="{07C4F118-3F91-2C4A-877A-0DF78B29900F}" dt="2023-01-03T18:32:49.134" v="18" actId="2696"/>
        <pc:sldMkLst>
          <pc:docMk/>
          <pc:sldMk cId="903387518" sldId="729"/>
        </pc:sldMkLst>
      </pc:sldChg>
      <pc:sldChg chg="del">
        <pc:chgData name="Langevin, Christian D" userId="c6cf8703-3b11-4b45-a4a0-dc93ff22b3b7" providerId="ADAL" clId="{07C4F118-3F91-2C4A-877A-0DF78B29900F}" dt="2023-01-03T18:32:49.134" v="18" actId="2696"/>
        <pc:sldMkLst>
          <pc:docMk/>
          <pc:sldMk cId="4102214489" sldId="730"/>
        </pc:sldMkLst>
      </pc:sldChg>
      <pc:sldChg chg="del">
        <pc:chgData name="Langevin, Christian D" userId="c6cf8703-3b11-4b45-a4a0-dc93ff22b3b7" providerId="ADAL" clId="{07C4F118-3F91-2C4A-877A-0DF78B29900F}" dt="2023-01-03T18:32:49.134" v="18" actId="2696"/>
        <pc:sldMkLst>
          <pc:docMk/>
          <pc:sldMk cId="2112558434" sldId="731"/>
        </pc:sldMkLst>
      </pc:sldChg>
      <pc:sldChg chg="del">
        <pc:chgData name="Langevin, Christian D" userId="c6cf8703-3b11-4b45-a4a0-dc93ff22b3b7" providerId="ADAL" clId="{07C4F118-3F91-2C4A-877A-0DF78B29900F}" dt="2023-01-03T18:32:49.134" v="18" actId="2696"/>
        <pc:sldMkLst>
          <pc:docMk/>
          <pc:sldMk cId="1297347712" sldId="732"/>
        </pc:sldMkLst>
      </pc:sldChg>
      <pc:sldChg chg="del">
        <pc:chgData name="Langevin, Christian D" userId="c6cf8703-3b11-4b45-a4a0-dc93ff22b3b7" providerId="ADAL" clId="{07C4F118-3F91-2C4A-877A-0DF78B29900F}" dt="2023-01-03T21:37:15.548" v="115" actId="2696"/>
        <pc:sldMkLst>
          <pc:docMk/>
          <pc:sldMk cId="2177014723" sldId="733"/>
        </pc:sldMkLst>
      </pc:sldChg>
      <pc:sldChg chg="add">
        <pc:chgData name="Langevin, Christian D" userId="c6cf8703-3b11-4b45-a4a0-dc93ff22b3b7" providerId="ADAL" clId="{07C4F118-3F91-2C4A-877A-0DF78B29900F}" dt="2023-01-05T14:09:20.289" v="123"/>
        <pc:sldMkLst>
          <pc:docMk/>
          <pc:sldMk cId="2446828302" sldId="1241"/>
        </pc:sldMkLst>
      </pc:sldChg>
      <pc:sldChg chg="add">
        <pc:chgData name="Langevin, Christian D" userId="c6cf8703-3b11-4b45-a4a0-dc93ff22b3b7" providerId="ADAL" clId="{07C4F118-3F91-2C4A-877A-0DF78B29900F}" dt="2023-01-03T21:36:36.143" v="112"/>
        <pc:sldMkLst>
          <pc:docMk/>
          <pc:sldMk cId="647204374" sldId="1262"/>
        </pc:sldMkLst>
      </pc:sldChg>
      <pc:sldChg chg="add">
        <pc:chgData name="Langevin, Christian D" userId="c6cf8703-3b11-4b45-a4a0-dc93ff22b3b7" providerId="ADAL" clId="{07C4F118-3F91-2C4A-877A-0DF78B29900F}" dt="2023-01-03T21:36:36.143" v="112"/>
        <pc:sldMkLst>
          <pc:docMk/>
          <pc:sldMk cId="1836591561" sldId="1264"/>
        </pc:sldMkLst>
      </pc:sldChg>
      <pc:sldChg chg="add">
        <pc:chgData name="Langevin, Christian D" userId="c6cf8703-3b11-4b45-a4a0-dc93ff22b3b7" providerId="ADAL" clId="{07C4F118-3F91-2C4A-877A-0DF78B29900F}" dt="2023-01-03T21:36:36.143" v="112"/>
        <pc:sldMkLst>
          <pc:docMk/>
          <pc:sldMk cId="1537899944" sldId="1268"/>
        </pc:sldMkLst>
      </pc:sldChg>
      <pc:sldChg chg="add">
        <pc:chgData name="Langevin, Christian D" userId="c6cf8703-3b11-4b45-a4a0-dc93ff22b3b7" providerId="ADAL" clId="{07C4F118-3F91-2C4A-877A-0DF78B29900F}" dt="2023-01-03T21:36:36.143" v="112"/>
        <pc:sldMkLst>
          <pc:docMk/>
          <pc:sldMk cId="18626663" sldId="1269"/>
        </pc:sldMkLst>
      </pc:sldChg>
      <pc:sldChg chg="add">
        <pc:chgData name="Langevin, Christian D" userId="c6cf8703-3b11-4b45-a4a0-dc93ff22b3b7" providerId="ADAL" clId="{07C4F118-3F91-2C4A-877A-0DF78B29900F}" dt="2023-01-03T21:36:36.143" v="112"/>
        <pc:sldMkLst>
          <pc:docMk/>
          <pc:sldMk cId="3754724034" sldId="1270"/>
        </pc:sldMkLst>
      </pc:sldChg>
      <pc:sldChg chg="add">
        <pc:chgData name="Langevin, Christian D" userId="c6cf8703-3b11-4b45-a4a0-dc93ff22b3b7" providerId="ADAL" clId="{07C4F118-3F91-2C4A-877A-0DF78B29900F}" dt="2023-01-03T21:36:36.143" v="112"/>
        <pc:sldMkLst>
          <pc:docMk/>
          <pc:sldMk cId="3099530219" sldId="1271"/>
        </pc:sldMkLst>
      </pc:sldChg>
      <pc:sldChg chg="del">
        <pc:chgData name="Langevin, Christian D" userId="c6cf8703-3b11-4b45-a4a0-dc93ff22b3b7" providerId="ADAL" clId="{07C4F118-3F91-2C4A-877A-0DF78B29900F}" dt="2023-01-03T21:37:18.831" v="117" actId="2696"/>
        <pc:sldMkLst>
          <pc:docMk/>
          <pc:sldMk cId="2155120271" sldId="1331"/>
        </pc:sldMkLst>
      </pc:sldChg>
      <pc:sldChg chg="del">
        <pc:chgData name="Langevin, Christian D" userId="c6cf8703-3b11-4b45-a4a0-dc93ff22b3b7" providerId="ADAL" clId="{07C4F118-3F91-2C4A-877A-0DF78B29900F}" dt="2023-01-03T21:37:19.228" v="118" actId="2696"/>
        <pc:sldMkLst>
          <pc:docMk/>
          <pc:sldMk cId="2877685965" sldId="1361"/>
        </pc:sldMkLst>
      </pc:sldChg>
      <pc:sldChg chg="del">
        <pc:chgData name="Langevin, Christian D" userId="c6cf8703-3b11-4b45-a4a0-dc93ff22b3b7" providerId="ADAL" clId="{07C4F118-3F91-2C4A-877A-0DF78B29900F}" dt="2023-01-03T21:37:17.210" v="116" actId="2696"/>
        <pc:sldMkLst>
          <pc:docMk/>
          <pc:sldMk cId="3240130339" sldId="1364"/>
        </pc:sldMkLst>
      </pc:sldChg>
      <pc:sldChg chg="addSp delSp modSp new mod modClrScheme chgLayout">
        <pc:chgData name="Langevin, Christian D" userId="c6cf8703-3b11-4b45-a4a0-dc93ff22b3b7" providerId="ADAL" clId="{07C4F118-3F91-2C4A-877A-0DF78B29900F}" dt="2023-01-03T21:04:56.715" v="29" actId="14100"/>
        <pc:sldMkLst>
          <pc:docMk/>
          <pc:sldMk cId="2412546193" sldId="1365"/>
        </pc:sldMkLst>
        <pc:spChg chg="del">
          <ac:chgData name="Langevin, Christian D" userId="c6cf8703-3b11-4b45-a4a0-dc93ff22b3b7" providerId="ADAL" clId="{07C4F118-3F91-2C4A-877A-0DF78B29900F}" dt="2023-01-03T21:04:47.784" v="20" actId="700"/>
          <ac:spMkLst>
            <pc:docMk/>
            <pc:sldMk cId="2412546193" sldId="1365"/>
            <ac:spMk id="2" creationId="{E4AABD69-CB14-7C07-87A4-0FF62507A60D}"/>
          </ac:spMkLst>
        </pc:spChg>
        <pc:spChg chg="del">
          <ac:chgData name="Langevin, Christian D" userId="c6cf8703-3b11-4b45-a4a0-dc93ff22b3b7" providerId="ADAL" clId="{07C4F118-3F91-2C4A-877A-0DF78B29900F}" dt="2023-01-03T21:04:47.784" v="20" actId="700"/>
          <ac:spMkLst>
            <pc:docMk/>
            <pc:sldMk cId="2412546193" sldId="1365"/>
            <ac:spMk id="3" creationId="{BEB37E98-A0FC-DC2C-04FF-E75E84D02216}"/>
          </ac:spMkLst>
        </pc:spChg>
        <pc:picChg chg="add mod">
          <ac:chgData name="Langevin, Christian D" userId="c6cf8703-3b11-4b45-a4a0-dc93ff22b3b7" providerId="ADAL" clId="{07C4F118-3F91-2C4A-877A-0DF78B29900F}" dt="2023-01-03T21:04:56.715" v="29" actId="14100"/>
          <ac:picMkLst>
            <pc:docMk/>
            <pc:sldMk cId="2412546193" sldId="1365"/>
            <ac:picMk id="4" creationId="{0CD06396-51F4-8E32-B382-EB037F190EA3}"/>
          </ac:picMkLst>
        </pc:picChg>
      </pc:sldChg>
      <pc:sldChg chg="addSp delSp modSp new mod modClrScheme chgLayout">
        <pc:chgData name="Langevin, Christian D" userId="c6cf8703-3b11-4b45-a4a0-dc93ff22b3b7" providerId="ADAL" clId="{07C4F118-3F91-2C4A-877A-0DF78B29900F}" dt="2023-01-03T21:18:33.157" v="111" actId="1076"/>
        <pc:sldMkLst>
          <pc:docMk/>
          <pc:sldMk cId="3727429191" sldId="1366"/>
        </pc:sldMkLst>
        <pc:spChg chg="mod ord">
          <ac:chgData name="Langevin, Christian D" userId="c6cf8703-3b11-4b45-a4a0-dc93ff22b3b7" providerId="ADAL" clId="{07C4F118-3F91-2C4A-877A-0DF78B29900F}" dt="2023-01-03T21:11:44.460" v="44" actId="700"/>
          <ac:spMkLst>
            <pc:docMk/>
            <pc:sldMk cId="3727429191" sldId="1366"/>
            <ac:spMk id="2" creationId="{5A1EDC35-F250-33FD-AF77-A8BB8640639D}"/>
          </ac:spMkLst>
        </pc:spChg>
        <pc:spChg chg="del">
          <ac:chgData name="Langevin, Christian D" userId="c6cf8703-3b11-4b45-a4a0-dc93ff22b3b7" providerId="ADAL" clId="{07C4F118-3F91-2C4A-877A-0DF78B29900F}" dt="2023-01-03T21:11:44.460" v="44" actId="700"/>
          <ac:spMkLst>
            <pc:docMk/>
            <pc:sldMk cId="3727429191" sldId="1366"/>
            <ac:spMk id="3" creationId="{0CE8B5D3-278A-03DA-1F56-5C136B0AC122}"/>
          </ac:spMkLst>
        </pc:spChg>
        <pc:picChg chg="add mod">
          <ac:chgData name="Langevin, Christian D" userId="c6cf8703-3b11-4b45-a4a0-dc93ff22b3b7" providerId="ADAL" clId="{07C4F118-3F91-2C4A-877A-0DF78B29900F}" dt="2023-01-03T21:18:29.737" v="109" actId="1076"/>
          <ac:picMkLst>
            <pc:docMk/>
            <pc:sldMk cId="3727429191" sldId="1366"/>
            <ac:picMk id="4" creationId="{21065393-76CD-87FA-58A8-DE5697D36BFF}"/>
          </ac:picMkLst>
        </pc:picChg>
        <pc:picChg chg="add mod">
          <ac:chgData name="Langevin, Christian D" userId="c6cf8703-3b11-4b45-a4a0-dc93ff22b3b7" providerId="ADAL" clId="{07C4F118-3F91-2C4A-877A-0DF78B29900F}" dt="2023-01-03T21:17:35.393" v="94" actId="1076"/>
          <ac:picMkLst>
            <pc:docMk/>
            <pc:sldMk cId="3727429191" sldId="1366"/>
            <ac:picMk id="6" creationId="{9C084097-8711-2390-109F-29B74B2C1348}"/>
          </ac:picMkLst>
        </pc:picChg>
        <pc:picChg chg="add mod">
          <ac:chgData name="Langevin, Christian D" userId="c6cf8703-3b11-4b45-a4a0-dc93ff22b3b7" providerId="ADAL" clId="{07C4F118-3F91-2C4A-877A-0DF78B29900F}" dt="2023-01-03T21:17:25.968" v="90" actId="1076"/>
          <ac:picMkLst>
            <pc:docMk/>
            <pc:sldMk cId="3727429191" sldId="1366"/>
            <ac:picMk id="8" creationId="{63C2B3DE-1ACA-6782-C78F-759519D14C49}"/>
          </ac:picMkLst>
        </pc:picChg>
        <pc:picChg chg="add mod">
          <ac:chgData name="Langevin, Christian D" userId="c6cf8703-3b11-4b45-a4a0-dc93ff22b3b7" providerId="ADAL" clId="{07C4F118-3F91-2C4A-877A-0DF78B29900F}" dt="2023-01-03T21:17:45.684" v="98" actId="1076"/>
          <ac:picMkLst>
            <pc:docMk/>
            <pc:sldMk cId="3727429191" sldId="1366"/>
            <ac:picMk id="10" creationId="{9367B72E-328E-E808-CE54-8B9312FBD418}"/>
          </ac:picMkLst>
        </pc:picChg>
        <pc:picChg chg="add mod">
          <ac:chgData name="Langevin, Christian D" userId="c6cf8703-3b11-4b45-a4a0-dc93ff22b3b7" providerId="ADAL" clId="{07C4F118-3F91-2C4A-877A-0DF78B29900F}" dt="2023-01-03T21:17:47.870" v="99" actId="1076"/>
          <ac:picMkLst>
            <pc:docMk/>
            <pc:sldMk cId="3727429191" sldId="1366"/>
            <ac:picMk id="12" creationId="{9B35EB84-EA31-F412-DC74-426CFB0EF498}"/>
          </ac:picMkLst>
        </pc:picChg>
        <pc:picChg chg="add mod">
          <ac:chgData name="Langevin, Christian D" userId="c6cf8703-3b11-4b45-a4a0-dc93ff22b3b7" providerId="ADAL" clId="{07C4F118-3F91-2C4A-877A-0DF78B29900F}" dt="2023-01-03T21:18:33.157" v="111" actId="1076"/>
          <ac:picMkLst>
            <pc:docMk/>
            <pc:sldMk cId="3727429191" sldId="1366"/>
            <ac:picMk id="14" creationId="{7522BD15-5F41-FDF1-731F-F6B6D9433A32}"/>
          </ac:picMkLst>
        </pc:picChg>
      </pc:sldChg>
    </pc:docChg>
  </pc:docChgLst>
  <pc:docChgLst>
    <pc:chgData name="Langevin, Christian D" userId="c6cf8703-3b11-4b45-a4a0-dc93ff22b3b7" providerId="ADAL" clId="{10632CE7-F562-C24A-A251-918B2D54E087}"/>
    <pc:docChg chg="undo custSel addSld delSld modSld">
      <pc:chgData name="Langevin, Christian D" userId="c6cf8703-3b11-4b45-a4a0-dc93ff22b3b7" providerId="ADAL" clId="{10632CE7-F562-C24A-A251-918B2D54E087}" dt="2019-05-29T14:56:26.894" v="430" actId="478"/>
      <pc:docMkLst>
        <pc:docMk/>
      </pc:docMkLst>
      <pc:sldChg chg="addSp delSp modSp">
        <pc:chgData name="Langevin, Christian D" userId="c6cf8703-3b11-4b45-a4a0-dc93ff22b3b7" providerId="ADAL" clId="{10632CE7-F562-C24A-A251-918B2D54E087}" dt="2019-05-07T15:35:58.852" v="167" actId="692"/>
        <pc:sldMkLst>
          <pc:docMk/>
          <pc:sldMk cId="2495785825" sldId="628"/>
        </pc:sldMkLst>
        <pc:spChg chg="mod">
          <ac:chgData name="Langevin, Christian D" userId="c6cf8703-3b11-4b45-a4a0-dc93ff22b3b7" providerId="ADAL" clId="{10632CE7-F562-C24A-A251-918B2D54E087}" dt="2019-05-07T15:34:24.528" v="147" actId="14100"/>
          <ac:spMkLst>
            <pc:docMk/>
            <pc:sldMk cId="2495785825" sldId="628"/>
            <ac:spMk id="3" creationId="{00000000-0000-0000-0000-000000000000}"/>
          </ac:spMkLst>
        </pc:spChg>
        <pc:spChg chg="add mod">
          <ac:chgData name="Langevin, Christian D" userId="c6cf8703-3b11-4b45-a4a0-dc93ff22b3b7" providerId="ADAL" clId="{10632CE7-F562-C24A-A251-918B2D54E087}" dt="2019-05-07T15:35:58.852" v="167" actId="692"/>
          <ac:spMkLst>
            <pc:docMk/>
            <pc:sldMk cId="2495785825" sldId="628"/>
            <ac:spMk id="6" creationId="{27F670A7-60FE-A141-A7B6-DC05227280A4}"/>
          </ac:spMkLst>
        </pc:spChg>
        <pc:picChg chg="add del mod">
          <ac:chgData name="Langevin, Christian D" userId="c6cf8703-3b11-4b45-a4a0-dc93ff22b3b7" providerId="ADAL" clId="{10632CE7-F562-C24A-A251-918B2D54E087}" dt="2019-05-07T15:34:58.295" v="151" actId="478"/>
          <ac:picMkLst>
            <pc:docMk/>
            <pc:sldMk cId="2495785825" sldId="628"/>
            <ac:picMk id="4" creationId="{FA4F5255-D942-174F-87A8-991FCE870ECE}"/>
          </ac:picMkLst>
        </pc:picChg>
        <pc:picChg chg="del">
          <ac:chgData name="Langevin, Christian D" userId="c6cf8703-3b11-4b45-a4a0-dc93ff22b3b7" providerId="ADAL" clId="{10632CE7-F562-C24A-A251-918B2D54E087}" dt="2019-05-07T15:31:42.854" v="122" actId="478"/>
          <ac:picMkLst>
            <pc:docMk/>
            <pc:sldMk cId="2495785825" sldId="628"/>
            <ac:picMk id="5" creationId="{00000000-0000-0000-0000-000000000000}"/>
          </ac:picMkLst>
        </pc:picChg>
      </pc:sldChg>
      <pc:sldChg chg="modSp">
        <pc:chgData name="Langevin, Christian D" userId="c6cf8703-3b11-4b45-a4a0-dc93ff22b3b7" providerId="ADAL" clId="{10632CE7-F562-C24A-A251-918B2D54E087}" dt="2019-05-07T15:42:50.304" v="207" actId="1076"/>
        <pc:sldMkLst>
          <pc:docMk/>
          <pc:sldMk cId="2388034224" sldId="637"/>
        </pc:sldMkLst>
        <pc:picChg chg="mod">
          <ac:chgData name="Langevin, Christian D" userId="c6cf8703-3b11-4b45-a4a0-dc93ff22b3b7" providerId="ADAL" clId="{10632CE7-F562-C24A-A251-918B2D54E087}" dt="2019-05-07T15:42:50.304" v="207" actId="1076"/>
          <ac:picMkLst>
            <pc:docMk/>
            <pc:sldMk cId="2388034224" sldId="637"/>
            <ac:picMk id="5" creationId="{00000000-0000-0000-0000-000000000000}"/>
          </ac:picMkLst>
        </pc:picChg>
      </pc:sldChg>
      <pc:sldChg chg="addSp delSp modSp">
        <pc:chgData name="Langevin, Christian D" userId="c6cf8703-3b11-4b45-a4a0-dc93ff22b3b7" providerId="ADAL" clId="{10632CE7-F562-C24A-A251-918B2D54E087}" dt="2019-05-07T15:39:42.659" v="184" actId="1076"/>
        <pc:sldMkLst>
          <pc:docMk/>
          <pc:sldMk cId="2489862496" sldId="645"/>
        </pc:sldMkLst>
        <pc:spChg chg="del">
          <ac:chgData name="Langevin, Christian D" userId="c6cf8703-3b11-4b45-a4a0-dc93ff22b3b7" providerId="ADAL" clId="{10632CE7-F562-C24A-A251-918B2D54E087}" dt="2019-05-07T15:38:19.726" v="168" actId="478"/>
          <ac:spMkLst>
            <pc:docMk/>
            <pc:sldMk cId="2489862496" sldId="645"/>
            <ac:spMk id="3" creationId="{00000000-0000-0000-0000-000000000000}"/>
          </ac:spMkLst>
        </pc:spChg>
        <pc:spChg chg="add mod">
          <ac:chgData name="Langevin, Christian D" userId="c6cf8703-3b11-4b45-a4a0-dc93ff22b3b7" providerId="ADAL" clId="{10632CE7-F562-C24A-A251-918B2D54E087}" dt="2019-05-07T15:39:42.659" v="184" actId="1076"/>
          <ac:spMkLst>
            <pc:docMk/>
            <pc:sldMk cId="2489862496" sldId="645"/>
            <ac:spMk id="5" creationId="{639300AD-2BB6-1947-B104-34B9B10442BB}"/>
          </ac:spMkLst>
        </pc:spChg>
      </pc:sldChg>
      <pc:sldChg chg="addSp delSp modSp">
        <pc:chgData name="Langevin, Christian D" userId="c6cf8703-3b11-4b45-a4a0-dc93ff22b3b7" providerId="ADAL" clId="{10632CE7-F562-C24A-A251-918B2D54E087}" dt="2019-05-29T14:56:26.894" v="430" actId="478"/>
        <pc:sldMkLst>
          <pc:docMk/>
          <pc:sldMk cId="2196199766" sldId="662"/>
        </pc:sldMkLst>
        <pc:spChg chg="add del mod">
          <ac:chgData name="Langevin, Christian D" userId="c6cf8703-3b11-4b45-a4a0-dc93ff22b3b7" providerId="ADAL" clId="{10632CE7-F562-C24A-A251-918B2D54E087}" dt="2019-05-29T14:56:26.894" v="430" actId="478"/>
          <ac:spMkLst>
            <pc:docMk/>
            <pc:sldMk cId="2196199766" sldId="662"/>
            <ac:spMk id="4" creationId="{98AAD9CE-44C9-4C4A-83EB-CD3BA9C1722B}"/>
          </ac:spMkLst>
        </pc:spChg>
      </pc:sldChg>
      <pc:sldChg chg="modSp">
        <pc:chgData name="Langevin, Christian D" userId="c6cf8703-3b11-4b45-a4a0-dc93ff22b3b7" providerId="ADAL" clId="{10632CE7-F562-C24A-A251-918B2D54E087}" dt="2019-05-20T15:35:14.856" v="428" actId="20577"/>
        <pc:sldMkLst>
          <pc:docMk/>
          <pc:sldMk cId="1936994732" sldId="673"/>
        </pc:sldMkLst>
        <pc:spChg chg="mod">
          <ac:chgData name="Langevin, Christian D" userId="c6cf8703-3b11-4b45-a4a0-dc93ff22b3b7" providerId="ADAL" clId="{10632CE7-F562-C24A-A251-918B2D54E087}" dt="2019-05-20T15:35:14.856" v="428" actId="20577"/>
          <ac:spMkLst>
            <pc:docMk/>
            <pc:sldMk cId="1936994732" sldId="673"/>
            <ac:spMk id="5" creationId="{00000000-0000-0000-0000-000000000000}"/>
          </ac:spMkLst>
        </pc:spChg>
      </pc:sldChg>
      <pc:sldChg chg="modSp">
        <pc:chgData name="Langevin, Christian D" userId="c6cf8703-3b11-4b45-a4a0-dc93ff22b3b7" providerId="ADAL" clId="{10632CE7-F562-C24A-A251-918B2D54E087}" dt="2019-05-17T13:07:24.982" v="416" actId="20577"/>
        <pc:sldMkLst>
          <pc:docMk/>
          <pc:sldMk cId="4188236037" sldId="676"/>
        </pc:sldMkLst>
        <pc:spChg chg="mod">
          <ac:chgData name="Langevin, Christian D" userId="c6cf8703-3b11-4b45-a4a0-dc93ff22b3b7" providerId="ADAL" clId="{10632CE7-F562-C24A-A251-918B2D54E087}" dt="2019-05-17T13:07:24.982" v="416" actId="20577"/>
          <ac:spMkLst>
            <pc:docMk/>
            <pc:sldMk cId="4188236037" sldId="676"/>
            <ac:spMk id="5" creationId="{00000000-0000-0000-0000-000000000000}"/>
          </ac:spMkLst>
        </pc:spChg>
      </pc:sldChg>
      <pc:sldChg chg="addSp delSp modSp">
        <pc:chgData name="Langevin, Christian D" userId="c6cf8703-3b11-4b45-a4a0-dc93ff22b3b7" providerId="ADAL" clId="{10632CE7-F562-C24A-A251-918B2D54E087}" dt="2019-05-07T14:56:04.326" v="11" actId="20577"/>
        <pc:sldMkLst>
          <pc:docMk/>
          <pc:sldMk cId="1839397595" sldId="681"/>
        </pc:sldMkLst>
        <pc:spChg chg="mod">
          <ac:chgData name="Langevin, Christian D" userId="c6cf8703-3b11-4b45-a4a0-dc93ff22b3b7" providerId="ADAL" clId="{10632CE7-F562-C24A-A251-918B2D54E087}" dt="2019-05-07T14:56:04.326" v="11" actId="20577"/>
          <ac:spMkLst>
            <pc:docMk/>
            <pc:sldMk cId="1839397595" sldId="681"/>
            <ac:spMk id="2" creationId="{00000000-0000-0000-0000-000000000000}"/>
          </ac:spMkLst>
        </pc:spChg>
        <pc:picChg chg="add mod">
          <ac:chgData name="Langevin, Christian D" userId="c6cf8703-3b11-4b45-a4a0-dc93ff22b3b7" providerId="ADAL" clId="{10632CE7-F562-C24A-A251-918B2D54E087}" dt="2019-05-07T14:56:00.843" v="10" actId="1036"/>
          <ac:picMkLst>
            <pc:docMk/>
            <pc:sldMk cId="1839397595" sldId="681"/>
            <ac:picMk id="3" creationId="{F96888CD-51C8-284A-9735-30939822314F}"/>
          </ac:picMkLst>
        </pc:picChg>
        <pc:picChg chg="del">
          <ac:chgData name="Langevin, Christian D" userId="c6cf8703-3b11-4b45-a4a0-dc93ff22b3b7" providerId="ADAL" clId="{10632CE7-F562-C24A-A251-918B2D54E087}" dt="2019-05-07T14:55:54.655" v="0" actId="478"/>
          <ac:picMkLst>
            <pc:docMk/>
            <pc:sldMk cId="1839397595" sldId="681"/>
            <ac:picMk id="4" creationId="{00000000-0000-0000-0000-000000000000}"/>
          </ac:picMkLst>
        </pc:picChg>
      </pc:sldChg>
      <pc:sldChg chg="delSp">
        <pc:chgData name="Langevin, Christian D" userId="c6cf8703-3b11-4b45-a4a0-dc93ff22b3b7" providerId="ADAL" clId="{10632CE7-F562-C24A-A251-918B2D54E087}" dt="2019-05-07T16:18:07.190" v="271" actId="478"/>
        <pc:sldMkLst>
          <pc:docMk/>
          <pc:sldMk cId="2901672710" sldId="716"/>
        </pc:sldMkLst>
        <pc:spChg chg="del">
          <ac:chgData name="Langevin, Christian D" userId="c6cf8703-3b11-4b45-a4a0-dc93ff22b3b7" providerId="ADAL" clId="{10632CE7-F562-C24A-A251-918B2D54E087}" dt="2019-05-07T16:18:07.190" v="271" actId="478"/>
          <ac:spMkLst>
            <pc:docMk/>
            <pc:sldMk cId="2901672710" sldId="716"/>
            <ac:spMk id="6" creationId="{00000000-0000-0000-0000-000000000000}"/>
          </ac:spMkLst>
        </pc:spChg>
      </pc:sldChg>
      <pc:sldChg chg="modSp">
        <pc:chgData name="Langevin, Christian D" userId="c6cf8703-3b11-4b45-a4a0-dc93ff22b3b7" providerId="ADAL" clId="{10632CE7-F562-C24A-A251-918B2D54E087}" dt="2019-05-07T15:43:44.180" v="236" actId="692"/>
        <pc:sldMkLst>
          <pc:docMk/>
          <pc:sldMk cId="1523507211" sldId="720"/>
        </pc:sldMkLst>
        <pc:spChg chg="mod">
          <ac:chgData name="Langevin, Christian D" userId="c6cf8703-3b11-4b45-a4a0-dc93ff22b3b7" providerId="ADAL" clId="{10632CE7-F562-C24A-A251-918B2D54E087}" dt="2019-05-07T15:43:44.180" v="236" actId="692"/>
          <ac:spMkLst>
            <pc:docMk/>
            <pc:sldMk cId="1523507211" sldId="720"/>
            <ac:spMk id="3" creationId="{00000000-0000-0000-0000-000000000000}"/>
          </ac:spMkLst>
        </pc:spChg>
      </pc:sldChg>
      <pc:sldChg chg="delSp">
        <pc:chgData name="Langevin, Christian D" userId="c6cf8703-3b11-4b45-a4a0-dc93ff22b3b7" providerId="ADAL" clId="{10632CE7-F562-C24A-A251-918B2D54E087}" dt="2019-05-07T14:57:57.052" v="12" actId="478"/>
        <pc:sldMkLst>
          <pc:docMk/>
          <pc:sldMk cId="73126065" sldId="721"/>
        </pc:sldMkLst>
        <pc:spChg chg="del">
          <ac:chgData name="Langevin, Christian D" userId="c6cf8703-3b11-4b45-a4a0-dc93ff22b3b7" providerId="ADAL" clId="{10632CE7-F562-C24A-A251-918B2D54E087}" dt="2019-05-07T14:57:57.052" v="12" actId="478"/>
          <ac:spMkLst>
            <pc:docMk/>
            <pc:sldMk cId="73126065" sldId="721"/>
            <ac:spMk id="4" creationId="{00000000-0000-0000-0000-000000000000}"/>
          </ac:spMkLst>
        </pc:spChg>
      </pc:sldChg>
      <pc:sldChg chg="modSp">
        <pc:chgData name="Langevin, Christian D" userId="c6cf8703-3b11-4b45-a4a0-dc93ff22b3b7" providerId="ADAL" clId="{10632CE7-F562-C24A-A251-918B2D54E087}" dt="2019-05-07T15:41:12.812" v="191" actId="692"/>
        <pc:sldMkLst>
          <pc:docMk/>
          <pc:sldMk cId="3181722357" sldId="727"/>
        </pc:sldMkLst>
        <pc:spChg chg="mod">
          <ac:chgData name="Langevin, Christian D" userId="c6cf8703-3b11-4b45-a4a0-dc93ff22b3b7" providerId="ADAL" clId="{10632CE7-F562-C24A-A251-918B2D54E087}" dt="2019-05-07T15:41:12.812" v="191" actId="692"/>
          <ac:spMkLst>
            <pc:docMk/>
            <pc:sldMk cId="3181722357" sldId="727"/>
            <ac:spMk id="6" creationId="{00000000-0000-0000-0000-000000000000}"/>
          </ac:spMkLst>
        </pc:spChg>
      </pc:sldChg>
      <pc:sldChg chg="addSp delSp modSp add">
        <pc:chgData name="Langevin, Christian D" userId="c6cf8703-3b11-4b45-a4a0-dc93ff22b3b7" providerId="ADAL" clId="{10632CE7-F562-C24A-A251-918B2D54E087}" dt="2019-05-07T15:16:33.259" v="54" actId="1076"/>
        <pc:sldMkLst>
          <pc:docMk/>
          <pc:sldMk cId="3993982292" sldId="728"/>
        </pc:sldMkLst>
        <pc:spChg chg="mod">
          <ac:chgData name="Langevin, Christian D" userId="c6cf8703-3b11-4b45-a4a0-dc93ff22b3b7" providerId="ADAL" clId="{10632CE7-F562-C24A-A251-918B2D54E087}" dt="2019-05-07T15:15:18.488" v="45" actId="20577"/>
          <ac:spMkLst>
            <pc:docMk/>
            <pc:sldMk cId="3993982292" sldId="728"/>
            <ac:spMk id="2" creationId="{568053DD-FC61-3C41-93B9-365D02FD892F}"/>
          </ac:spMkLst>
        </pc:spChg>
        <pc:spChg chg="del">
          <ac:chgData name="Langevin, Christian D" userId="c6cf8703-3b11-4b45-a4a0-dc93ff22b3b7" providerId="ADAL" clId="{10632CE7-F562-C24A-A251-918B2D54E087}" dt="2019-05-07T15:15:25.181" v="46"/>
          <ac:spMkLst>
            <pc:docMk/>
            <pc:sldMk cId="3993982292" sldId="728"/>
            <ac:spMk id="3" creationId="{76E4EBC8-97AF-BB40-AFAC-F223CAB09514}"/>
          </ac:spMkLst>
        </pc:spChg>
        <pc:picChg chg="add mod">
          <ac:chgData name="Langevin, Christian D" userId="c6cf8703-3b11-4b45-a4a0-dc93ff22b3b7" providerId="ADAL" clId="{10632CE7-F562-C24A-A251-918B2D54E087}" dt="2019-05-07T15:15:48.923" v="48" actId="1076"/>
          <ac:picMkLst>
            <pc:docMk/>
            <pc:sldMk cId="3993982292" sldId="728"/>
            <ac:picMk id="4" creationId="{078D8AF0-CB5D-D242-A999-A4C63CBEBD1E}"/>
          </ac:picMkLst>
        </pc:picChg>
        <pc:picChg chg="add mod">
          <ac:chgData name="Langevin, Christian D" userId="c6cf8703-3b11-4b45-a4a0-dc93ff22b3b7" providerId="ADAL" clId="{10632CE7-F562-C24A-A251-918B2D54E087}" dt="2019-05-07T15:16:09.469" v="50" actId="1076"/>
          <ac:picMkLst>
            <pc:docMk/>
            <pc:sldMk cId="3993982292" sldId="728"/>
            <ac:picMk id="5" creationId="{AA0B76DC-BF0A-0442-84D2-8B43CA256D89}"/>
          </ac:picMkLst>
        </pc:picChg>
        <pc:picChg chg="add mod">
          <ac:chgData name="Langevin, Christian D" userId="c6cf8703-3b11-4b45-a4a0-dc93ff22b3b7" providerId="ADAL" clId="{10632CE7-F562-C24A-A251-918B2D54E087}" dt="2019-05-07T15:16:20.870" v="52" actId="1076"/>
          <ac:picMkLst>
            <pc:docMk/>
            <pc:sldMk cId="3993982292" sldId="728"/>
            <ac:picMk id="6" creationId="{96D58213-333C-744F-BA19-3DF99C704DAF}"/>
          </ac:picMkLst>
        </pc:picChg>
        <pc:picChg chg="add mod">
          <ac:chgData name="Langevin, Christian D" userId="c6cf8703-3b11-4b45-a4a0-dc93ff22b3b7" providerId="ADAL" clId="{10632CE7-F562-C24A-A251-918B2D54E087}" dt="2019-05-07T15:16:33.259" v="54" actId="1076"/>
          <ac:picMkLst>
            <pc:docMk/>
            <pc:sldMk cId="3993982292" sldId="728"/>
            <ac:picMk id="7" creationId="{876CA739-315C-B148-8ABF-B3BD22FC53D2}"/>
          </ac:picMkLst>
        </pc:picChg>
      </pc:sldChg>
      <pc:sldChg chg="addSp modSp add">
        <pc:chgData name="Langevin, Christian D" userId="c6cf8703-3b11-4b45-a4a0-dc93ff22b3b7" providerId="ADAL" clId="{10632CE7-F562-C24A-A251-918B2D54E087}" dt="2019-05-07T15:18:44.636" v="95" actId="1076"/>
        <pc:sldMkLst>
          <pc:docMk/>
          <pc:sldMk cId="903387518" sldId="729"/>
        </pc:sldMkLst>
        <pc:spChg chg="mod">
          <ac:chgData name="Langevin, Christian D" userId="c6cf8703-3b11-4b45-a4a0-dc93ff22b3b7" providerId="ADAL" clId="{10632CE7-F562-C24A-A251-918B2D54E087}" dt="2019-05-07T15:17:25.198" v="89" actId="20577"/>
          <ac:spMkLst>
            <pc:docMk/>
            <pc:sldMk cId="903387518" sldId="729"/>
            <ac:spMk id="2" creationId="{4EB50C0C-D524-864D-87EB-C63623B3112C}"/>
          </ac:spMkLst>
        </pc:spChg>
        <pc:picChg chg="add mod">
          <ac:chgData name="Langevin, Christian D" userId="c6cf8703-3b11-4b45-a4a0-dc93ff22b3b7" providerId="ADAL" clId="{10632CE7-F562-C24A-A251-918B2D54E087}" dt="2019-05-07T15:17:43.369" v="93" actId="1076"/>
          <ac:picMkLst>
            <pc:docMk/>
            <pc:sldMk cId="903387518" sldId="729"/>
            <ac:picMk id="3" creationId="{0B15FA50-A980-4B40-96A1-BAE9D87D0834}"/>
          </ac:picMkLst>
        </pc:picChg>
        <pc:picChg chg="add mod">
          <ac:chgData name="Langevin, Christian D" userId="c6cf8703-3b11-4b45-a4a0-dc93ff22b3b7" providerId="ADAL" clId="{10632CE7-F562-C24A-A251-918B2D54E087}" dt="2019-05-07T15:18:44.636" v="95" actId="1076"/>
          <ac:picMkLst>
            <pc:docMk/>
            <pc:sldMk cId="903387518" sldId="729"/>
            <ac:picMk id="4" creationId="{07032E0C-6041-1948-B6D4-49061242947E}"/>
          </ac:picMkLst>
        </pc:picChg>
      </pc:sldChg>
      <pc:sldChg chg="addSp modSp add">
        <pc:chgData name="Langevin, Christian D" userId="c6cf8703-3b11-4b45-a4a0-dc93ff22b3b7" providerId="ADAL" clId="{10632CE7-F562-C24A-A251-918B2D54E087}" dt="2019-05-07T15:20:55.330" v="119" actId="1076"/>
        <pc:sldMkLst>
          <pc:docMk/>
          <pc:sldMk cId="4102214489" sldId="730"/>
        </pc:sldMkLst>
        <pc:spChg chg="mod">
          <ac:chgData name="Langevin, Christian D" userId="c6cf8703-3b11-4b45-a4a0-dc93ff22b3b7" providerId="ADAL" clId="{10632CE7-F562-C24A-A251-918B2D54E087}" dt="2019-05-07T15:19:52.142" v="112" actId="20577"/>
          <ac:spMkLst>
            <pc:docMk/>
            <pc:sldMk cId="4102214489" sldId="730"/>
            <ac:spMk id="2" creationId="{F7B3ABCB-54A7-084C-82AB-8F9891096FA5}"/>
          </ac:spMkLst>
        </pc:spChg>
        <pc:picChg chg="add mod">
          <ac:chgData name="Langevin, Christian D" userId="c6cf8703-3b11-4b45-a4a0-dc93ff22b3b7" providerId="ADAL" clId="{10632CE7-F562-C24A-A251-918B2D54E087}" dt="2019-05-07T15:20:13.701" v="115" actId="1076"/>
          <ac:picMkLst>
            <pc:docMk/>
            <pc:sldMk cId="4102214489" sldId="730"/>
            <ac:picMk id="3" creationId="{61342E38-E9C3-7A40-A341-456DB85D554F}"/>
          </ac:picMkLst>
        </pc:picChg>
        <pc:picChg chg="add mod">
          <ac:chgData name="Langevin, Christian D" userId="c6cf8703-3b11-4b45-a4a0-dc93ff22b3b7" providerId="ADAL" clId="{10632CE7-F562-C24A-A251-918B2D54E087}" dt="2019-05-07T15:20:35.334" v="117" actId="1076"/>
          <ac:picMkLst>
            <pc:docMk/>
            <pc:sldMk cId="4102214489" sldId="730"/>
            <ac:picMk id="4" creationId="{2916C944-28E9-4942-8D74-9F0A9F64CC0B}"/>
          </ac:picMkLst>
        </pc:picChg>
        <pc:picChg chg="add mod">
          <ac:chgData name="Langevin, Christian D" userId="c6cf8703-3b11-4b45-a4a0-dc93ff22b3b7" providerId="ADAL" clId="{10632CE7-F562-C24A-A251-918B2D54E087}" dt="2019-05-07T15:20:55.330" v="119" actId="1076"/>
          <ac:picMkLst>
            <pc:docMk/>
            <pc:sldMk cId="4102214489" sldId="730"/>
            <ac:picMk id="5" creationId="{164C7DD5-FC01-5D4B-A829-1A6FAA990B0D}"/>
          </ac:picMkLst>
        </pc:picChg>
      </pc:sldChg>
      <pc:sldChg chg="addSp modSp add">
        <pc:chgData name="Langevin, Christian D" userId="c6cf8703-3b11-4b45-a4a0-dc93ff22b3b7" providerId="ADAL" clId="{10632CE7-F562-C24A-A251-918B2D54E087}" dt="2019-05-07T15:46:35.854" v="270" actId="1037"/>
        <pc:sldMkLst>
          <pc:docMk/>
          <pc:sldMk cId="2112558434" sldId="731"/>
        </pc:sldMkLst>
        <pc:spChg chg="mod">
          <ac:chgData name="Langevin, Christian D" userId="c6cf8703-3b11-4b45-a4a0-dc93ff22b3b7" providerId="ADAL" clId="{10632CE7-F562-C24A-A251-918B2D54E087}" dt="2019-05-07T15:43:31.565" v="230" actId="20577"/>
          <ac:spMkLst>
            <pc:docMk/>
            <pc:sldMk cId="2112558434" sldId="731"/>
            <ac:spMk id="2" creationId="{9BB0400E-5B17-8548-AA57-7C3F5FA6BDB0}"/>
          </ac:spMkLst>
        </pc:spChg>
        <pc:spChg chg="add mod">
          <ac:chgData name="Langevin, Christian D" userId="c6cf8703-3b11-4b45-a4a0-dc93ff22b3b7" providerId="ADAL" clId="{10632CE7-F562-C24A-A251-918B2D54E087}" dt="2019-05-07T15:46:35.854" v="270" actId="1037"/>
          <ac:spMkLst>
            <pc:docMk/>
            <pc:sldMk cId="2112558434" sldId="731"/>
            <ac:spMk id="3" creationId="{2E5D4A9F-92F0-F64D-B85E-D28906095A53}"/>
          </ac:spMkLst>
        </pc:spChg>
      </pc:sldChg>
      <pc:sldChg chg="modSp add">
        <pc:chgData name="Langevin, Christian D" userId="c6cf8703-3b11-4b45-a4a0-dc93ff22b3b7" providerId="ADAL" clId="{10632CE7-F562-C24A-A251-918B2D54E087}" dt="2019-05-07T16:21:46.673" v="405" actId="1076"/>
        <pc:sldMkLst>
          <pc:docMk/>
          <pc:sldMk cId="1297347712" sldId="732"/>
        </pc:sldMkLst>
        <pc:spChg chg="mod">
          <ac:chgData name="Langevin, Christian D" userId="c6cf8703-3b11-4b45-a4a0-dc93ff22b3b7" providerId="ADAL" clId="{10632CE7-F562-C24A-A251-918B2D54E087}" dt="2019-05-07T16:19:40.774" v="275" actId="20577"/>
          <ac:spMkLst>
            <pc:docMk/>
            <pc:sldMk cId="1297347712" sldId="732"/>
            <ac:spMk id="2" creationId="{9BB0400E-5B17-8548-AA57-7C3F5FA6BDB0}"/>
          </ac:spMkLst>
        </pc:spChg>
        <pc:spChg chg="mod">
          <ac:chgData name="Langevin, Christian D" userId="c6cf8703-3b11-4b45-a4a0-dc93ff22b3b7" providerId="ADAL" clId="{10632CE7-F562-C24A-A251-918B2D54E087}" dt="2019-05-07T16:21:46.673" v="405" actId="1076"/>
          <ac:spMkLst>
            <pc:docMk/>
            <pc:sldMk cId="1297347712" sldId="732"/>
            <ac:spMk id="3" creationId="{2E5D4A9F-92F0-F64D-B85E-D28906095A5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145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has always been a community model, and people have been free to add new capabilities.  There is a huge ecosystem of MODFLOW variants, custom packages, and support programs.  MODFLOW 6 has two different ways that someone can add a new capability.  With option 1, which is consistent with how it’s been done in the past, anyone can add a new package, model, or function by adding new Fortran code and compiling the program into an executable.  TVK and TVS is an example of this, which was complete by Damian Merrick.</a:t>
            </a:r>
          </a:p>
        </p:txBody>
      </p:sp>
    </p:spTree>
    <p:extLst>
      <p:ext uri="{BB962C8B-B14F-4D97-AF65-F5344CB8AC3E}">
        <p14:creationId xmlns:p14="http://schemas.microsoft.com/office/powerpoint/2010/main" val="53880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77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USGS perspective, we have tried to maintain a “core” version of MODFLOW that could be relied upon for production.  From this core version, we supported MODFLOW offshoots to implement and extend MODFLOW for new purposes.  Once vetted and shown to be generally useful, these capabilities were brought into the core version, often time requiring redesign of the core version.  </a:t>
            </a:r>
          </a:p>
        </p:txBody>
      </p:sp>
    </p:spTree>
    <p:extLst>
      <p:ext uri="{BB962C8B-B14F-4D97-AF65-F5344CB8AC3E}">
        <p14:creationId xmlns:p14="http://schemas.microsoft.com/office/powerpoint/2010/main" val="342795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package concept in MODFLOW has been a nice way to compartmentalize the effect of boundary condition or stress on an aquifer.  Packages were designed to be independent and act solely as a stress on an aquifer.  Over time, packages became much more complex,  often times representing a full hydrologic process, such as stream flow.  Furthermore, it became necessary for packages to communicate with other packages, requiring new wiring that was never part of the original MODFLOW structure.</a:t>
            </a:r>
          </a:p>
        </p:txBody>
      </p:sp>
    </p:spTree>
    <p:extLst>
      <p:ext uri="{BB962C8B-B14F-4D97-AF65-F5344CB8AC3E}">
        <p14:creationId xmlns:p14="http://schemas.microsoft.com/office/powerpoint/2010/main" val="107665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2013, the USGS Office of Groundwater initiated a complete MODFLOW overhaul to extend MODFLOW from a groundwater simulator into a hydrologic simulator.  The idea was to design a framework that could build upon the best features of many of the existing MODFLOW versions and related programs.  Much of this redesign focused on the capability to tightly solve multiple models, packages, and their connections within a single matrix solution.  Object-oriented concepts were used to encapsulate different MODFLOW components so that any number of them could be created by the user for a simulation.  </a:t>
            </a:r>
          </a:p>
          <a:p>
            <a:endParaRPr lang="en-US" dirty="0"/>
          </a:p>
        </p:txBody>
      </p:sp>
    </p:spTree>
    <p:extLst>
      <p:ext uri="{BB962C8B-B14F-4D97-AF65-F5344CB8AC3E}">
        <p14:creationId xmlns:p14="http://schemas.microsoft.com/office/powerpoint/2010/main" val="3641622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spent a large amount of time documenting MODFLOW 6 to ensure that the underlying concepts, equations, and technical details are available to users.  In addition to the unpublished documents that we distribute with MODFLOW 6, we have 8 published reports and papers.</a:t>
            </a:r>
          </a:p>
        </p:txBody>
      </p:sp>
    </p:spTree>
    <p:extLst>
      <p:ext uri="{BB962C8B-B14F-4D97-AF65-F5344CB8AC3E}">
        <p14:creationId xmlns:p14="http://schemas.microsoft.com/office/powerpoint/2010/main" val="85567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5958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jpe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pn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jpe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f"/><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Background</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Quotes on MODFLOW Popularity</a:t>
            </a:r>
          </a:p>
        </p:txBody>
      </p:sp>
      <p:sp>
        <p:nvSpPr>
          <p:cNvPr id="3" name="Content Placeholder 2"/>
          <p:cNvSpPr>
            <a:spLocks noGrp="1"/>
          </p:cNvSpPr>
          <p:nvPr>
            <p:ph idx="1"/>
          </p:nvPr>
        </p:nvSpPr>
        <p:spPr/>
        <p:txBody>
          <a:bodyPr/>
          <a:lstStyle/>
          <a:p>
            <a:pPr>
              <a:defRPr/>
            </a:pPr>
            <a:r>
              <a:rPr lang="en-US" sz="1800" dirty="0">
                <a:latin typeface="Arial" charset="0"/>
                <a:ea typeface="ＭＳ Ｐゴシック" charset="0"/>
              </a:rPr>
              <a:t>“A </a:t>
            </a:r>
            <a:r>
              <a:rPr lang="en-US" sz="1800" dirty="0" err="1">
                <a:latin typeface="Arial" charset="0"/>
                <a:ea typeface="ＭＳ Ｐゴシック" charset="0"/>
              </a:rPr>
              <a:t>Geraghty</a:t>
            </a:r>
            <a:r>
              <a:rPr lang="en-US" sz="1800" dirty="0">
                <a:latin typeface="Arial" charset="0"/>
                <a:ea typeface="ＭＳ Ｐゴシック" charset="0"/>
              </a:rPr>
              <a:t> and Miller survey of more than 5,000 groundwater modelers conducted in 1993 indicated MODFLOW was the most widely used groundwater model in the world. More than 23,000 copies of MODFLOW were downloaded from the main USGS web site from 1990 to 2000. Its popularity has continued, in part due to the </a:t>
            </a:r>
            <a:r>
              <a:rPr lang="en-US" sz="1800" dirty="0">
                <a:solidFill>
                  <a:srgbClr val="FFFF00"/>
                </a:solidFill>
                <a:latin typeface="Arial" charset="0"/>
                <a:ea typeface="ＭＳ Ｐゴシック" charset="0"/>
              </a:rPr>
              <a:t>modularity of the program and the resulting ability of USGS and others to add capabilities</a:t>
            </a:r>
            <a:r>
              <a:rPr lang="en-US" sz="1800" dirty="0">
                <a:latin typeface="Arial" charset="0"/>
                <a:ea typeface="ＭＳ Ｐゴシック" charset="0"/>
              </a:rPr>
              <a:t>.” </a:t>
            </a:r>
          </a:p>
          <a:p>
            <a:pPr lvl="1">
              <a:defRPr/>
            </a:pPr>
            <a:r>
              <a:rPr lang="en-US" sz="1200" dirty="0">
                <a:latin typeface="Arial" charset="0"/>
                <a:ea typeface="ＭＳ Ｐゴシック" charset="0"/>
              </a:rPr>
              <a:t>Source: http://</a:t>
            </a:r>
            <a:r>
              <a:rPr lang="en-US" sz="1200" dirty="0" err="1">
                <a:latin typeface="Arial" charset="0"/>
                <a:ea typeface="ＭＳ Ｐゴシック" charset="0"/>
              </a:rPr>
              <a:t>igwmc.mines.edu</a:t>
            </a:r>
            <a:r>
              <a:rPr lang="en-US" sz="1200" dirty="0">
                <a:latin typeface="Arial" charset="0"/>
                <a:ea typeface="ＭＳ Ｐゴシック" charset="0"/>
              </a:rPr>
              <a:t>/software/</a:t>
            </a:r>
            <a:r>
              <a:rPr lang="en-US" sz="1200" dirty="0" err="1">
                <a:latin typeface="Arial" charset="0"/>
                <a:ea typeface="ＭＳ Ｐゴシック" charset="0"/>
              </a:rPr>
              <a:t>igwmcsoft</a:t>
            </a:r>
            <a:r>
              <a:rPr lang="en-US" sz="1200" dirty="0">
                <a:latin typeface="Arial" charset="0"/>
                <a:ea typeface="ＭＳ Ｐゴシック" charset="0"/>
              </a:rPr>
              <a:t>/</a:t>
            </a:r>
            <a:r>
              <a:rPr lang="en-US" sz="1200" dirty="0" err="1">
                <a:latin typeface="Arial" charset="0"/>
                <a:ea typeface="ＭＳ Ｐゴシック" charset="0"/>
              </a:rPr>
              <a:t>MODFLOWreview.htm</a:t>
            </a:r>
            <a:endParaRPr lang="en-US" sz="1200" dirty="0">
              <a:latin typeface="Arial" charset="0"/>
              <a:ea typeface="ＭＳ Ｐゴシック" charset="0"/>
            </a:endParaRPr>
          </a:p>
          <a:p>
            <a:pPr>
              <a:defRPr/>
            </a:pPr>
            <a:endParaRPr lang="en-US" sz="1800" dirty="0">
              <a:latin typeface="Arial" charset="0"/>
              <a:ea typeface="ＭＳ Ｐゴシック" charset="0"/>
            </a:endParaRPr>
          </a:p>
          <a:p>
            <a:pPr>
              <a:defRPr/>
            </a:pPr>
            <a:r>
              <a:rPr lang="en-US" sz="1800" dirty="0">
                <a:latin typeface="Arial" charset="0"/>
                <a:ea typeface="ＭＳ Ｐゴシック" charset="0"/>
              </a:rPr>
              <a:t>“</a:t>
            </a:r>
            <a:r>
              <a:rPr lang="en-US" altLang="ja-JP" sz="1800" dirty="0">
                <a:latin typeface="Arial" charset="0"/>
                <a:ea typeface="ＭＳ Ｐゴシック" charset="0"/>
              </a:rPr>
              <a:t>Part of MODFLOW</a:t>
            </a:r>
            <a:r>
              <a:rPr lang="en-US" sz="1800" dirty="0">
                <a:latin typeface="Arial" charset="0"/>
                <a:ea typeface="ＭＳ Ｐゴシック" charset="0"/>
              </a:rPr>
              <a:t>’</a:t>
            </a:r>
            <a:r>
              <a:rPr lang="en-US" altLang="ja-JP" sz="1800" dirty="0">
                <a:latin typeface="Arial" charset="0"/>
                <a:ea typeface="ＭＳ Ｐゴシック" charset="0"/>
              </a:rPr>
              <a:t>s popularity stems from its </a:t>
            </a:r>
            <a:r>
              <a:rPr lang="en-US" altLang="ja-JP" sz="1800" dirty="0">
                <a:solidFill>
                  <a:srgbClr val="FFFF00"/>
                </a:solidFill>
                <a:latin typeface="Arial" charset="0"/>
                <a:ea typeface="ＭＳ Ｐゴシック" charset="0"/>
              </a:rPr>
              <a:t>time-tested reputation in court proceedings</a:t>
            </a:r>
            <a:r>
              <a:rPr lang="en-US" altLang="ja-JP" sz="1800" dirty="0">
                <a:latin typeface="Arial" charset="0"/>
                <a:ea typeface="ＭＳ Ｐゴシック" charset="0"/>
              </a:rPr>
              <a:t>, where it has withstood the scrutiny of many expert scientists.</a:t>
            </a:r>
            <a:r>
              <a:rPr lang="en-US" sz="1800" dirty="0">
                <a:latin typeface="Arial" charset="0"/>
                <a:ea typeface="ＭＳ Ｐゴシック" charset="0"/>
              </a:rPr>
              <a:t>”</a:t>
            </a:r>
            <a:endParaRPr lang="en-US" altLang="ja-JP" sz="1800" dirty="0">
              <a:latin typeface="Arial" charset="0"/>
              <a:ea typeface="ＭＳ Ｐゴシック" charset="0"/>
            </a:endParaRPr>
          </a:p>
          <a:p>
            <a:pPr lvl="1">
              <a:defRPr/>
            </a:pPr>
            <a:r>
              <a:rPr lang="en-US" sz="1200" dirty="0">
                <a:latin typeface="Arial" charset="0"/>
                <a:ea typeface="ＭＳ Ｐゴシック" charset="0"/>
              </a:rPr>
              <a:t>Source: Harter, T. and Morel-</a:t>
            </a:r>
            <a:r>
              <a:rPr lang="en-US" sz="1200" dirty="0" err="1">
                <a:latin typeface="Arial" charset="0"/>
                <a:ea typeface="ＭＳ Ｐゴシック" charset="0"/>
              </a:rPr>
              <a:t>Seytoux</a:t>
            </a:r>
            <a:r>
              <a:rPr lang="en-US" sz="1200" dirty="0">
                <a:latin typeface="Arial" charset="0"/>
                <a:ea typeface="ＭＳ Ｐゴシック" charset="0"/>
              </a:rPr>
              <a:t>, H. 2013. Peer Review of the IWFM, MODFLOW and HGS Model Codes: Potential for Water Management Applications in California’s Central Valley and Other Irrigated Groundwater Basins. Final Report.</a:t>
            </a:r>
          </a:p>
        </p:txBody>
      </p:sp>
    </p:spTree>
    <p:extLst>
      <p:ext uri="{BB962C8B-B14F-4D97-AF65-F5344CB8AC3E}">
        <p14:creationId xmlns:p14="http://schemas.microsoft.com/office/powerpoint/2010/main" val="2442271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Graphical User Interfaces</a:t>
            </a:r>
          </a:p>
        </p:txBody>
      </p:sp>
      <p:sp>
        <p:nvSpPr>
          <p:cNvPr id="3" name="Content Placeholder 2"/>
          <p:cNvSpPr>
            <a:spLocks noGrp="1"/>
          </p:cNvSpPr>
          <p:nvPr>
            <p:ph idx="1"/>
          </p:nvPr>
        </p:nvSpPr>
        <p:spPr/>
        <p:txBody>
          <a:bodyPr/>
          <a:lstStyle/>
          <a:p>
            <a:pPr>
              <a:defRPr/>
            </a:pPr>
            <a:r>
              <a:rPr lang="en-US" dirty="0"/>
              <a:t>USGS</a:t>
            </a:r>
          </a:p>
          <a:p>
            <a:pPr lvl="1">
              <a:defRPr/>
            </a:pPr>
            <a:r>
              <a:rPr lang="en-US" dirty="0" err="1"/>
              <a:t>ModelViewer</a:t>
            </a:r>
            <a:endParaRPr lang="en-US" dirty="0"/>
          </a:p>
          <a:p>
            <a:pPr lvl="1">
              <a:defRPr/>
            </a:pPr>
            <a:r>
              <a:rPr lang="en-US" dirty="0" err="1"/>
              <a:t>ModelMuse</a:t>
            </a:r>
            <a:r>
              <a:rPr lang="en-US" dirty="0"/>
              <a:t>/</a:t>
            </a:r>
            <a:r>
              <a:rPr lang="en-US" dirty="0" err="1"/>
              <a:t>ModelMate</a:t>
            </a:r>
            <a:r>
              <a:rPr lang="en-US" dirty="0"/>
              <a:t>/</a:t>
            </a:r>
            <a:r>
              <a:rPr lang="en-US" dirty="0" err="1"/>
              <a:t>GW_Chart</a:t>
            </a:r>
            <a:endParaRPr lang="en-US" dirty="0"/>
          </a:p>
          <a:p>
            <a:pPr>
              <a:defRPr/>
            </a:pPr>
            <a:r>
              <a:rPr lang="en-US" dirty="0"/>
              <a:t>Commercial</a:t>
            </a:r>
          </a:p>
          <a:p>
            <a:pPr lvl="1">
              <a:defRPr/>
            </a:pPr>
            <a:r>
              <a:rPr lang="en-US" dirty="0"/>
              <a:t>Groundwater Vistas</a:t>
            </a:r>
          </a:p>
          <a:p>
            <a:pPr lvl="1">
              <a:defRPr/>
            </a:pPr>
            <a:r>
              <a:rPr lang="en-US" dirty="0"/>
              <a:t>GMS</a:t>
            </a:r>
          </a:p>
          <a:p>
            <a:pPr lvl="1">
              <a:defRPr/>
            </a:pPr>
            <a:r>
              <a:rPr lang="en-US" dirty="0"/>
              <a:t>Visual MODFLOW</a:t>
            </a:r>
          </a:p>
          <a:p>
            <a:pPr lvl="1">
              <a:defRPr/>
            </a:pPr>
            <a:r>
              <a:rPr lang="en-US" dirty="0"/>
              <a:t>PMWIN</a:t>
            </a:r>
          </a:p>
          <a:p>
            <a:pPr>
              <a:defRPr/>
            </a:pPr>
            <a:r>
              <a:rPr lang="en-US" dirty="0"/>
              <a:t>Open Source</a:t>
            </a:r>
          </a:p>
          <a:p>
            <a:pPr lvl="1">
              <a:defRPr/>
            </a:pPr>
            <a:r>
              <a:rPr lang="en-US" dirty="0" err="1"/>
              <a:t>FloPy</a:t>
            </a:r>
            <a:r>
              <a:rPr lang="en-US" dirty="0"/>
              <a:t>, </a:t>
            </a:r>
            <a:r>
              <a:rPr lang="en-US" dirty="0" err="1"/>
              <a:t>mflab</a:t>
            </a:r>
            <a:endParaRPr lang="en-US" dirty="0"/>
          </a:p>
        </p:txBody>
      </p:sp>
      <p:pic>
        <p:nvPicPr>
          <p:cNvPr id="18435" name="Picture 3" descr="imgres.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971800"/>
            <a:ext cx="2057400" cy="1890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6" name="Picture 4" descr="imgres.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953000"/>
            <a:ext cx="23495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5" descr="imgres.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124200"/>
            <a:ext cx="2554288"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6" descr="vmp02_g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4953000"/>
            <a:ext cx="2209800" cy="176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7" descr="Model-Viewer-COVER.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1066800"/>
            <a:ext cx="1000125"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8" descr="imgres.jpe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066800"/>
            <a:ext cx="1066800" cy="137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1" name="Picture 9" descr="imgres.jpe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467600" y="1066800"/>
            <a:ext cx="1055688"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79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1407553" y="374892"/>
            <a:ext cx="6288647" cy="6288647"/>
          </a:xfrm>
          <a:prstGeom prst="ellipse">
            <a:avLst/>
          </a:prstGeom>
          <a:solidFill>
            <a:schemeClr val="accent1">
              <a:lumMod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1" name="Oval 10"/>
          <p:cNvSpPr/>
          <p:nvPr/>
        </p:nvSpPr>
        <p:spPr bwMode="auto">
          <a:xfrm>
            <a:off x="2404261" y="1371600"/>
            <a:ext cx="4295231" cy="4295231"/>
          </a:xfrm>
          <a:prstGeom prst="ellipse">
            <a:avLst/>
          </a:prstGeom>
          <a:solidFill>
            <a:schemeClr val="accent1">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Oval 6"/>
          <p:cNvSpPr/>
          <p:nvPr/>
        </p:nvSpPr>
        <p:spPr bwMode="auto">
          <a:xfrm>
            <a:off x="3218376" y="2185715"/>
            <a:ext cx="2667000" cy="2667000"/>
          </a:xfrm>
          <a:prstGeom prst="ellipse">
            <a:avLst/>
          </a:prstGeom>
          <a:solidFill>
            <a:schemeClr val="accent1">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Oval 1"/>
          <p:cNvSpPr/>
          <p:nvPr/>
        </p:nvSpPr>
        <p:spPr bwMode="auto">
          <a:xfrm>
            <a:off x="3942276" y="2909615"/>
            <a:ext cx="1219200" cy="1219200"/>
          </a:xfrm>
          <a:prstGeom prst="ellipse">
            <a:avLst/>
          </a:prstGeom>
          <a:solidFill>
            <a:schemeClr val="accent1">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3" name="TextBox 2"/>
          <p:cNvSpPr txBox="1"/>
          <p:nvPr/>
        </p:nvSpPr>
        <p:spPr>
          <a:xfrm>
            <a:off x="3942276" y="3048000"/>
            <a:ext cx="1219200" cy="830997"/>
          </a:xfrm>
          <a:prstGeom prst="rect">
            <a:avLst/>
          </a:prstGeom>
          <a:noFill/>
        </p:spPr>
        <p:txBody>
          <a:bodyPr wrap="square" rtlCol="0">
            <a:spAutoFit/>
          </a:bodyPr>
          <a:lstStyle/>
          <a:p>
            <a:pPr algn="ctr"/>
            <a:r>
              <a:rPr lang="en-US" sz="1200" b="1" dirty="0"/>
              <a:t>MODFLOW</a:t>
            </a:r>
          </a:p>
          <a:p>
            <a:pPr algn="ctr"/>
            <a:r>
              <a:rPr lang="en-US" sz="1200" b="1" dirty="0"/>
              <a:t> CORE</a:t>
            </a:r>
          </a:p>
          <a:p>
            <a:pPr algn="ctr"/>
            <a:r>
              <a:rPr lang="en-US" sz="1200" b="1" dirty="0"/>
              <a:t>84, 88, 96, 2000, 2005, 6</a:t>
            </a:r>
          </a:p>
        </p:txBody>
      </p:sp>
      <p:sp>
        <p:nvSpPr>
          <p:cNvPr id="9" name="Rectangle 8"/>
          <p:cNvSpPr/>
          <p:nvPr/>
        </p:nvSpPr>
        <p:spPr>
          <a:xfrm>
            <a:off x="2837376" y="1804715"/>
            <a:ext cx="3429000" cy="3429000"/>
          </a:xfrm>
          <a:prstGeom prst="rect">
            <a:avLst/>
          </a:prstGeom>
          <a:noFill/>
        </p:spPr>
        <p:txBody>
          <a:bodyPr wrap="none" lIns="91440" tIns="45720" rIns="91440" bIns="45720">
            <a:prstTxWarp prst="textCircle">
              <a:avLst/>
            </a:prstTxWarp>
            <a:spAutoFit/>
          </a:bodyPr>
          <a:lstStyle/>
          <a:p>
            <a:pPr algn="ctr"/>
            <a:r>
              <a:rPr lang="en-US" sz="1200" spc="600" dirty="0">
                <a:ln w="12700">
                  <a:solidFill>
                    <a:schemeClr val="tx2">
                      <a:satMod val="155000"/>
                    </a:schemeClr>
                  </a:solidFill>
                  <a:prstDash val="solid"/>
                </a:ln>
                <a:effectLst>
                  <a:outerShdw blurRad="41275" dist="20320" dir="1800000" algn="tl" rotWithShape="0">
                    <a:srgbClr val="000000">
                      <a:alpha val="40000"/>
                    </a:srgbClr>
                  </a:outerShdw>
                </a:effectLst>
              </a:rPr>
              <a:t>MODFLOW-CFP    GSFLOW   SEAWAT    MODFLOW-GWM   MODFLOW-OWHM</a:t>
            </a:r>
          </a:p>
        </p:txBody>
      </p:sp>
      <p:sp>
        <p:nvSpPr>
          <p:cNvPr id="10" name="Rectangle 9"/>
          <p:cNvSpPr/>
          <p:nvPr/>
        </p:nvSpPr>
        <p:spPr>
          <a:xfrm>
            <a:off x="3623461" y="2590800"/>
            <a:ext cx="1842494" cy="1842494"/>
          </a:xfrm>
          <a:prstGeom prst="rect">
            <a:avLst/>
          </a:prstGeom>
          <a:noFill/>
        </p:spPr>
        <p:txBody>
          <a:bodyPr wrap="none" lIns="91440" tIns="45720" rIns="91440" bIns="45720">
            <a:prstTxWarp prst="textCircle">
              <a:avLst/>
            </a:prstTxWarp>
            <a:spAutoFit/>
          </a:bodyPr>
          <a:lstStyle/>
          <a:p>
            <a:pPr algn="ctr"/>
            <a:r>
              <a:rPr lang="en-US" sz="1200" spc="350" dirty="0">
                <a:ln w="12700">
                  <a:solidFill>
                    <a:schemeClr val="tx2">
                      <a:satMod val="155000"/>
                    </a:schemeClr>
                  </a:solidFill>
                  <a:prstDash val="solid"/>
                </a:ln>
                <a:effectLst>
                  <a:outerShdw blurRad="41275" dist="20320" dir="1800000" algn="tl" rotWithShape="0">
                    <a:srgbClr val="000000">
                      <a:alpha val="40000"/>
                    </a:srgbClr>
                  </a:outerShdw>
                </a:effectLst>
              </a:rPr>
              <a:t>MODFLOW-NWT   MODFLOW-USG  MODFLOW-LGR</a:t>
            </a:r>
          </a:p>
        </p:txBody>
      </p:sp>
      <p:sp>
        <p:nvSpPr>
          <p:cNvPr id="13" name="Rectangle 12"/>
          <p:cNvSpPr/>
          <p:nvPr/>
        </p:nvSpPr>
        <p:spPr>
          <a:xfrm>
            <a:off x="1999176" y="966515"/>
            <a:ext cx="5105400" cy="5105400"/>
          </a:xfrm>
          <a:prstGeom prst="rect">
            <a:avLst/>
          </a:prstGeom>
          <a:noFill/>
        </p:spPr>
        <p:txBody>
          <a:bodyPr wrap="none" lIns="91440" tIns="45720" rIns="91440" bIns="45720">
            <a:prstTxWarp prst="textCircle">
              <a:avLst/>
            </a:prstTxWarp>
            <a:spAutoFit/>
          </a:bodyPr>
          <a:lstStyle/>
          <a:p>
            <a:pPr algn="ctr"/>
            <a:r>
              <a:rPr lang="en-US" sz="1400" spc="40" dirty="0">
                <a:ln w="12700">
                  <a:solidFill>
                    <a:schemeClr val="tx2">
                      <a:satMod val="155000"/>
                    </a:schemeClr>
                  </a:solidFill>
                  <a:prstDash val="solid"/>
                </a:ln>
                <a:effectLst>
                  <a:outerShdw blurRad="41275" dist="20320" dir="1800000" algn="tl" rotWithShape="0">
                    <a:srgbClr val="000000">
                      <a:alpha val="40000"/>
                    </a:srgbClr>
                  </a:outerShdw>
                </a:effectLst>
              </a:rPr>
              <a:t>PEST  UCODE  MT3D  MT3D-USGS  MODPATH  GROUNDWATER VISTAS  VISUAL MODFLOW  GMS  GROUNDWATER DESKTOP  PMWIN  ZONEBUDGET   MODELMUSE  GWCHART</a:t>
            </a:r>
          </a:p>
        </p:txBody>
      </p:sp>
    </p:spTree>
    <p:extLst>
      <p:ext uri="{BB962C8B-B14F-4D97-AF65-F5344CB8AC3E}">
        <p14:creationId xmlns:p14="http://schemas.microsoft.com/office/powerpoint/2010/main" val="219619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remove" grpId="0" nodeType="clickEffect">
                                  <p:stCondLst>
                                    <p:cond delay="0"/>
                                  </p:stCondLst>
                                  <p:childTnLst>
                                    <p:animRot by="21600000">
                                      <p:cBhvr>
                                        <p:cTn id="6" dur="2000" fill="hold"/>
                                        <p:tgtEl>
                                          <p:spTgt spid="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0"/>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3"/>
                                        </p:tgtEl>
                                        <p:attrNameLst>
                                          <p:attrName>r</p:attrName>
                                        </p:attrNameLst>
                                      </p:cBhvr>
                                    </p:animRot>
                                  </p:childTnLst>
                                </p:cTn>
                              </p:par>
                              <p:par>
                                <p:cTn id="11" presetID="26" presetClass="emph" presetSubtype="0" repeatCount="indefinite" fill="hold" grpId="0" nodeType="withEffect">
                                  <p:stCondLst>
                                    <p:cond delay="0"/>
                                  </p:stCondLst>
                                  <p:childTnLst>
                                    <p:animEffect transition="out" filter="fade">
                                      <p:cBhvr>
                                        <p:cTn id="12" dur="500" tmFilter="0, 0; .2, .5; .8, .5; 1, 0"/>
                                        <p:tgtEl>
                                          <p:spTgt spid="3"/>
                                        </p:tgtEl>
                                      </p:cBhvr>
                                    </p:animEffect>
                                    <p:animScale>
                                      <p:cBhvr>
                                        <p:cTn id="13"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The MODFLOW and More Conference</a:t>
            </a:r>
          </a:p>
        </p:txBody>
      </p:sp>
      <p:sp>
        <p:nvSpPr>
          <p:cNvPr id="5" name="Content Placeholder 4"/>
          <p:cNvSpPr>
            <a:spLocks noGrp="1"/>
          </p:cNvSpPr>
          <p:nvPr>
            <p:ph idx="1"/>
          </p:nvPr>
        </p:nvSpPr>
        <p:spPr/>
        <p:txBody>
          <a:bodyPr/>
          <a:lstStyle/>
          <a:p>
            <a:pPr>
              <a:defRPr/>
            </a:pPr>
            <a:r>
              <a:rPr lang="en-US" sz="2400" dirty="0"/>
              <a:t>Frequency:</a:t>
            </a:r>
          </a:p>
          <a:p>
            <a:pPr lvl="1">
              <a:defRPr/>
            </a:pPr>
            <a:r>
              <a:rPr lang="en-US" sz="2000" dirty="0"/>
              <a:t>Every 2-3 years at the Colorado School of Mines; now  held at Princeton University</a:t>
            </a:r>
          </a:p>
          <a:p>
            <a:pPr>
              <a:defRPr/>
            </a:pPr>
            <a:r>
              <a:rPr lang="en-US" sz="2400" dirty="0"/>
              <a:t>History</a:t>
            </a:r>
          </a:p>
          <a:p>
            <a:pPr lvl="1">
              <a:defRPr/>
            </a:pPr>
            <a:r>
              <a:rPr lang="en-US" sz="2000" dirty="0"/>
              <a:t>1998, 2001, 2003, 2006, 2008, 2011, 2013, 2015, </a:t>
            </a:r>
            <a:r>
              <a:rPr lang="en-US" sz="2000" dirty="0">
                <a:solidFill>
                  <a:srgbClr val="FFFFFF"/>
                </a:solidFill>
              </a:rPr>
              <a:t>2017, 2019, 2022</a:t>
            </a:r>
          </a:p>
          <a:p>
            <a:pPr>
              <a:defRPr/>
            </a:pPr>
            <a:r>
              <a:rPr lang="en-US" sz="2400" dirty="0"/>
              <a:t>Purpose</a:t>
            </a:r>
          </a:p>
          <a:p>
            <a:pPr lvl="1">
              <a:defRPr/>
            </a:pPr>
            <a:r>
              <a:rPr lang="en-US" sz="1400" dirty="0"/>
              <a:t>“bring together the users and developers of MODFLOW and related modeling programs to present the latest innovations in model applications, discuss the capabilities and limitations of MODFLOW, and explore the needs and directions for future developments.”</a:t>
            </a:r>
          </a:p>
        </p:txBody>
      </p:sp>
      <p:pic>
        <p:nvPicPr>
          <p:cNvPr id="19459" name="Picture 1" descr="dsc_028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8465" y="5289247"/>
            <a:ext cx="2232995" cy="1483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0" name="Picture 2" descr="dsc_022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5643" y="5290075"/>
            <a:ext cx="2246115" cy="1491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8236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DC35-F250-33FD-AF77-A8BB8640639D}"/>
              </a:ext>
            </a:extLst>
          </p:cNvPr>
          <p:cNvSpPr>
            <a:spLocks noGrp="1"/>
          </p:cNvSpPr>
          <p:nvPr>
            <p:ph type="title"/>
          </p:nvPr>
        </p:nvSpPr>
        <p:spPr/>
        <p:txBody>
          <a:bodyPr/>
          <a:lstStyle/>
          <a:p>
            <a:r>
              <a:rPr lang="en-US" dirty="0"/>
              <a:t>Training</a:t>
            </a:r>
          </a:p>
        </p:txBody>
      </p:sp>
      <p:pic>
        <p:nvPicPr>
          <p:cNvPr id="4" name="Picture 3">
            <a:extLst>
              <a:ext uri="{FF2B5EF4-FFF2-40B4-BE49-F238E27FC236}">
                <a16:creationId xmlns:a16="http://schemas.microsoft.com/office/drawing/2014/main" id="{21065393-76CD-87FA-58A8-DE5697D36BFF}"/>
              </a:ext>
            </a:extLst>
          </p:cNvPr>
          <p:cNvPicPr>
            <a:picLocks noChangeAspect="1"/>
          </p:cNvPicPr>
          <p:nvPr/>
        </p:nvPicPr>
        <p:blipFill>
          <a:blip r:embed="rId2"/>
          <a:stretch>
            <a:fillRect/>
          </a:stretch>
        </p:blipFill>
        <p:spPr>
          <a:xfrm>
            <a:off x="3437048" y="336399"/>
            <a:ext cx="2595316" cy="1946486"/>
          </a:xfrm>
          <a:prstGeom prst="rect">
            <a:avLst/>
          </a:prstGeom>
        </p:spPr>
      </p:pic>
      <p:pic>
        <p:nvPicPr>
          <p:cNvPr id="6" name="Picture 5" descr="A group of people posing for a photo&#10;&#10;Description automatically generated">
            <a:extLst>
              <a:ext uri="{FF2B5EF4-FFF2-40B4-BE49-F238E27FC236}">
                <a16:creationId xmlns:a16="http://schemas.microsoft.com/office/drawing/2014/main" id="{9C084097-8711-2390-109F-29B74B2C1348}"/>
              </a:ext>
            </a:extLst>
          </p:cNvPr>
          <p:cNvPicPr>
            <a:picLocks noChangeAspect="1"/>
          </p:cNvPicPr>
          <p:nvPr/>
        </p:nvPicPr>
        <p:blipFill>
          <a:blip r:embed="rId3"/>
          <a:stretch>
            <a:fillRect/>
          </a:stretch>
        </p:blipFill>
        <p:spPr>
          <a:xfrm>
            <a:off x="257037" y="4431995"/>
            <a:ext cx="2710469" cy="2168375"/>
          </a:xfrm>
          <a:prstGeom prst="rect">
            <a:avLst/>
          </a:prstGeom>
        </p:spPr>
      </p:pic>
      <p:pic>
        <p:nvPicPr>
          <p:cNvPr id="8" name="Picture 7" descr="A group of people posing for a photo&#10;&#10;Description automatically generated">
            <a:extLst>
              <a:ext uri="{FF2B5EF4-FFF2-40B4-BE49-F238E27FC236}">
                <a16:creationId xmlns:a16="http://schemas.microsoft.com/office/drawing/2014/main" id="{63C2B3DE-1ACA-6782-C78F-759519D14C49}"/>
              </a:ext>
            </a:extLst>
          </p:cNvPr>
          <p:cNvPicPr>
            <a:picLocks noChangeAspect="1"/>
          </p:cNvPicPr>
          <p:nvPr/>
        </p:nvPicPr>
        <p:blipFill>
          <a:blip r:embed="rId4"/>
          <a:stretch>
            <a:fillRect/>
          </a:stretch>
        </p:blipFill>
        <p:spPr>
          <a:xfrm>
            <a:off x="257037" y="1087271"/>
            <a:ext cx="3196611" cy="2397458"/>
          </a:xfrm>
          <a:prstGeom prst="rect">
            <a:avLst/>
          </a:prstGeom>
        </p:spPr>
      </p:pic>
      <p:pic>
        <p:nvPicPr>
          <p:cNvPr id="10" name="Picture 9" descr="A group of people posing for a photo&#10;&#10;Description automatically generated">
            <a:extLst>
              <a:ext uri="{FF2B5EF4-FFF2-40B4-BE49-F238E27FC236}">
                <a16:creationId xmlns:a16="http://schemas.microsoft.com/office/drawing/2014/main" id="{9367B72E-328E-E808-CE54-8B9312FBD418}"/>
              </a:ext>
            </a:extLst>
          </p:cNvPr>
          <p:cNvPicPr>
            <a:picLocks noChangeAspect="1"/>
          </p:cNvPicPr>
          <p:nvPr/>
        </p:nvPicPr>
        <p:blipFill>
          <a:blip r:embed="rId5"/>
          <a:stretch>
            <a:fillRect/>
          </a:stretch>
        </p:blipFill>
        <p:spPr>
          <a:xfrm>
            <a:off x="3048001" y="3230151"/>
            <a:ext cx="3204916" cy="2403687"/>
          </a:xfrm>
          <a:prstGeom prst="rect">
            <a:avLst/>
          </a:prstGeom>
        </p:spPr>
      </p:pic>
      <p:pic>
        <p:nvPicPr>
          <p:cNvPr id="12" name="Picture 11" descr="A group of people posing for a photo&#10;&#10;Description automatically generated">
            <a:extLst>
              <a:ext uri="{FF2B5EF4-FFF2-40B4-BE49-F238E27FC236}">
                <a16:creationId xmlns:a16="http://schemas.microsoft.com/office/drawing/2014/main" id="{9B35EB84-EA31-F412-DC74-426CFB0EF498}"/>
              </a:ext>
            </a:extLst>
          </p:cNvPr>
          <p:cNvPicPr>
            <a:picLocks noChangeAspect="1"/>
          </p:cNvPicPr>
          <p:nvPr/>
        </p:nvPicPr>
        <p:blipFill>
          <a:blip r:embed="rId6"/>
          <a:stretch>
            <a:fillRect/>
          </a:stretch>
        </p:blipFill>
        <p:spPr>
          <a:xfrm>
            <a:off x="6094941" y="4275773"/>
            <a:ext cx="2971800" cy="2376613"/>
          </a:xfrm>
          <a:prstGeom prst="rect">
            <a:avLst/>
          </a:prstGeom>
        </p:spPr>
      </p:pic>
      <p:pic>
        <p:nvPicPr>
          <p:cNvPr id="14" name="Picture 13" descr="A group of people posing for a photo&#10;&#10;Description automatically generated">
            <a:extLst>
              <a:ext uri="{FF2B5EF4-FFF2-40B4-BE49-F238E27FC236}">
                <a16:creationId xmlns:a16="http://schemas.microsoft.com/office/drawing/2014/main" id="{7522BD15-5F41-FDF1-731F-F6B6D9433A32}"/>
              </a:ext>
            </a:extLst>
          </p:cNvPr>
          <p:cNvPicPr>
            <a:picLocks noChangeAspect="1"/>
          </p:cNvPicPr>
          <p:nvPr/>
        </p:nvPicPr>
        <p:blipFill>
          <a:blip r:embed="rId7"/>
          <a:stretch>
            <a:fillRect/>
          </a:stretch>
        </p:blipFill>
        <p:spPr>
          <a:xfrm>
            <a:off x="6122356" y="1324882"/>
            <a:ext cx="2854599" cy="2282885"/>
          </a:xfrm>
          <a:prstGeom prst="rect">
            <a:avLst/>
          </a:prstGeom>
        </p:spPr>
      </p:pic>
    </p:spTree>
    <p:extLst>
      <p:ext uri="{BB962C8B-B14F-4D97-AF65-F5344CB8AC3E}">
        <p14:creationId xmlns:p14="http://schemas.microsoft.com/office/powerpoint/2010/main" val="3727429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MODFLOW 6</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08199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B1FE9-2349-3AF2-7D45-1673EFE0EB84}"/>
              </a:ext>
            </a:extLst>
          </p:cNvPr>
          <p:cNvSpPr>
            <a:spLocks noGrp="1"/>
          </p:cNvSpPr>
          <p:nvPr>
            <p:ph type="title"/>
          </p:nvPr>
        </p:nvSpPr>
        <p:spPr/>
        <p:txBody>
          <a:bodyPr/>
          <a:lstStyle/>
          <a:p>
            <a:r>
              <a:rPr lang="en-US" dirty="0"/>
              <a:t>MODFLOW Versions</a:t>
            </a:r>
          </a:p>
        </p:txBody>
      </p:sp>
      <p:grpSp>
        <p:nvGrpSpPr>
          <p:cNvPr id="53" name="Group 52">
            <a:extLst>
              <a:ext uri="{FF2B5EF4-FFF2-40B4-BE49-F238E27FC236}">
                <a16:creationId xmlns:a16="http://schemas.microsoft.com/office/drawing/2014/main" id="{CAAFD21A-47AD-4291-05BC-31C49F206AF7}"/>
              </a:ext>
            </a:extLst>
          </p:cNvPr>
          <p:cNvGrpSpPr/>
          <p:nvPr/>
        </p:nvGrpSpPr>
        <p:grpSpPr>
          <a:xfrm>
            <a:off x="228600" y="1481449"/>
            <a:ext cx="2880791" cy="3895136"/>
            <a:chOff x="228600" y="1481449"/>
            <a:chExt cx="2880791" cy="3895136"/>
          </a:xfrm>
        </p:grpSpPr>
        <p:sp>
          <p:nvSpPr>
            <p:cNvPr id="2" name="TextBox 1">
              <a:extLst>
                <a:ext uri="{FF2B5EF4-FFF2-40B4-BE49-F238E27FC236}">
                  <a16:creationId xmlns:a16="http://schemas.microsoft.com/office/drawing/2014/main" id="{3CE10BD0-BB96-C20A-1E6F-B856A43FAE82}"/>
                </a:ext>
              </a:extLst>
            </p:cNvPr>
            <p:cNvSpPr txBox="1"/>
            <p:nvPr/>
          </p:nvSpPr>
          <p:spPr>
            <a:xfrm>
              <a:off x="1994262" y="1481449"/>
              <a:ext cx="853119" cy="461665"/>
            </a:xfrm>
            <a:prstGeom prst="rect">
              <a:avLst/>
            </a:prstGeom>
            <a:noFill/>
          </p:spPr>
          <p:txBody>
            <a:bodyPr wrap="none" rtlCol="0">
              <a:spAutoFit/>
            </a:bodyPr>
            <a:lstStyle/>
            <a:p>
              <a:r>
                <a:rPr lang="en-US" sz="2400" dirty="0">
                  <a:solidFill>
                    <a:schemeClr val="bg1"/>
                  </a:solidFill>
                </a:rPr>
                <a:t>Core</a:t>
              </a:r>
            </a:p>
          </p:txBody>
        </p:sp>
        <p:pic>
          <p:nvPicPr>
            <p:cNvPr id="23" name="Picture 22" descr="unnamed.jpg">
              <a:extLst>
                <a:ext uri="{FF2B5EF4-FFF2-40B4-BE49-F238E27FC236}">
                  <a16:creationId xmlns:a16="http://schemas.microsoft.com/office/drawing/2014/main" id="{007A9F0E-96DC-C9F5-AC2A-1A553082E7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36117" y="2401826"/>
              <a:ext cx="1065483" cy="1381126"/>
            </a:xfrm>
            <a:prstGeom prst="rect">
              <a:avLst/>
            </a:prstGeom>
          </p:spPr>
        </p:pic>
        <p:pic>
          <p:nvPicPr>
            <p:cNvPr id="24" name="Picture 23" descr="unnamed.jpg">
              <a:extLst>
                <a:ext uri="{FF2B5EF4-FFF2-40B4-BE49-F238E27FC236}">
                  <a16:creationId xmlns:a16="http://schemas.microsoft.com/office/drawing/2014/main" id="{5C4B5D2C-062D-40DF-7B7E-08D8974463E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54981" y="2791535"/>
              <a:ext cx="1057484" cy="1394047"/>
            </a:xfrm>
            <a:prstGeom prst="rect">
              <a:avLst/>
            </a:prstGeom>
          </p:spPr>
        </p:pic>
        <p:pic>
          <p:nvPicPr>
            <p:cNvPr id="25" name="Picture 24">
              <a:extLst>
                <a:ext uri="{FF2B5EF4-FFF2-40B4-BE49-F238E27FC236}">
                  <a16:creationId xmlns:a16="http://schemas.microsoft.com/office/drawing/2014/main" id="{381F9385-C469-BDAE-D755-7499DCC3D8A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3071" y="3135696"/>
              <a:ext cx="1081009" cy="1398953"/>
            </a:xfrm>
            <a:prstGeom prst="rect">
              <a:avLst/>
            </a:prstGeom>
          </p:spPr>
        </p:pic>
        <p:pic>
          <p:nvPicPr>
            <p:cNvPr id="26" name="Picture 25">
              <a:extLst>
                <a:ext uri="{FF2B5EF4-FFF2-40B4-BE49-F238E27FC236}">
                  <a16:creationId xmlns:a16="http://schemas.microsoft.com/office/drawing/2014/main" id="{A9039304-BA90-2B0F-C184-8B7C1E16D88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68331" y="3488558"/>
              <a:ext cx="1055800" cy="1366329"/>
            </a:xfrm>
            <a:prstGeom prst="rect">
              <a:avLst/>
            </a:prstGeom>
          </p:spPr>
        </p:pic>
        <p:pic>
          <p:nvPicPr>
            <p:cNvPr id="27" name="Picture 26">
              <a:extLst>
                <a:ext uri="{FF2B5EF4-FFF2-40B4-BE49-F238E27FC236}">
                  <a16:creationId xmlns:a16="http://schemas.microsoft.com/office/drawing/2014/main" id="{034F4E8A-A0BD-90BA-B28F-CE37E399C28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31814" y="3877841"/>
              <a:ext cx="1077577" cy="1394900"/>
            </a:xfrm>
            <a:prstGeom prst="rect">
              <a:avLst/>
            </a:prstGeom>
          </p:spPr>
        </p:pic>
        <p:sp>
          <p:nvSpPr>
            <p:cNvPr id="28" name="TextBox 27">
              <a:extLst>
                <a:ext uri="{FF2B5EF4-FFF2-40B4-BE49-F238E27FC236}">
                  <a16:creationId xmlns:a16="http://schemas.microsoft.com/office/drawing/2014/main" id="{F3848255-C978-0062-DBFF-FFBBCC5E91FB}"/>
                </a:ext>
              </a:extLst>
            </p:cNvPr>
            <p:cNvSpPr txBox="1"/>
            <p:nvPr/>
          </p:nvSpPr>
          <p:spPr>
            <a:xfrm>
              <a:off x="228600" y="3378965"/>
              <a:ext cx="641121" cy="338554"/>
            </a:xfrm>
            <a:prstGeom prst="rect">
              <a:avLst/>
            </a:prstGeom>
            <a:noFill/>
          </p:spPr>
          <p:txBody>
            <a:bodyPr wrap="none" rtlCol="0">
              <a:spAutoFit/>
            </a:bodyPr>
            <a:lstStyle/>
            <a:p>
              <a:r>
                <a:rPr lang="en-US" sz="1600" dirty="0">
                  <a:solidFill>
                    <a:srgbClr val="FFFF00"/>
                  </a:solidFill>
                </a:rPr>
                <a:t>1984</a:t>
              </a:r>
            </a:p>
          </p:txBody>
        </p:sp>
        <p:sp>
          <p:nvSpPr>
            <p:cNvPr id="29" name="TextBox 28">
              <a:extLst>
                <a:ext uri="{FF2B5EF4-FFF2-40B4-BE49-F238E27FC236}">
                  <a16:creationId xmlns:a16="http://schemas.microsoft.com/office/drawing/2014/main" id="{FCEF9122-67B7-9940-7020-3666DA060D3E}"/>
                </a:ext>
              </a:extLst>
            </p:cNvPr>
            <p:cNvSpPr txBox="1"/>
            <p:nvPr/>
          </p:nvSpPr>
          <p:spPr>
            <a:xfrm>
              <a:off x="228600" y="3793731"/>
              <a:ext cx="641121" cy="338554"/>
            </a:xfrm>
            <a:prstGeom prst="rect">
              <a:avLst/>
            </a:prstGeom>
            <a:noFill/>
          </p:spPr>
          <p:txBody>
            <a:bodyPr wrap="none" rtlCol="0">
              <a:spAutoFit/>
            </a:bodyPr>
            <a:lstStyle/>
            <a:p>
              <a:r>
                <a:rPr lang="en-US" sz="1600" dirty="0">
                  <a:solidFill>
                    <a:srgbClr val="FFFF00"/>
                  </a:solidFill>
                </a:rPr>
                <a:t>1988</a:t>
              </a:r>
            </a:p>
          </p:txBody>
        </p:sp>
        <p:sp>
          <p:nvSpPr>
            <p:cNvPr id="30" name="TextBox 29">
              <a:extLst>
                <a:ext uri="{FF2B5EF4-FFF2-40B4-BE49-F238E27FC236}">
                  <a16:creationId xmlns:a16="http://schemas.microsoft.com/office/drawing/2014/main" id="{1C758A94-0237-536C-0995-66DC1FFA2766}"/>
                </a:ext>
              </a:extLst>
            </p:cNvPr>
            <p:cNvSpPr txBox="1"/>
            <p:nvPr/>
          </p:nvSpPr>
          <p:spPr>
            <a:xfrm>
              <a:off x="228600" y="4208497"/>
              <a:ext cx="641121" cy="338554"/>
            </a:xfrm>
            <a:prstGeom prst="rect">
              <a:avLst/>
            </a:prstGeom>
            <a:noFill/>
          </p:spPr>
          <p:txBody>
            <a:bodyPr wrap="none" rtlCol="0">
              <a:spAutoFit/>
            </a:bodyPr>
            <a:lstStyle/>
            <a:p>
              <a:r>
                <a:rPr lang="en-US" sz="1600" dirty="0">
                  <a:solidFill>
                    <a:srgbClr val="FFFF00"/>
                  </a:solidFill>
                </a:rPr>
                <a:t>1996</a:t>
              </a:r>
            </a:p>
          </p:txBody>
        </p:sp>
        <p:sp>
          <p:nvSpPr>
            <p:cNvPr id="31" name="TextBox 30">
              <a:extLst>
                <a:ext uri="{FF2B5EF4-FFF2-40B4-BE49-F238E27FC236}">
                  <a16:creationId xmlns:a16="http://schemas.microsoft.com/office/drawing/2014/main" id="{C2304C51-315D-C017-A19C-900CC2522FE7}"/>
                </a:ext>
              </a:extLst>
            </p:cNvPr>
            <p:cNvSpPr txBox="1"/>
            <p:nvPr/>
          </p:nvSpPr>
          <p:spPr>
            <a:xfrm>
              <a:off x="228600" y="4623263"/>
              <a:ext cx="641121" cy="338554"/>
            </a:xfrm>
            <a:prstGeom prst="rect">
              <a:avLst/>
            </a:prstGeom>
            <a:noFill/>
          </p:spPr>
          <p:txBody>
            <a:bodyPr wrap="none" rtlCol="0">
              <a:spAutoFit/>
            </a:bodyPr>
            <a:lstStyle/>
            <a:p>
              <a:r>
                <a:rPr lang="en-US" sz="1600" dirty="0">
                  <a:solidFill>
                    <a:srgbClr val="FFFF00"/>
                  </a:solidFill>
                </a:rPr>
                <a:t>2000</a:t>
              </a:r>
            </a:p>
          </p:txBody>
        </p:sp>
        <p:sp>
          <p:nvSpPr>
            <p:cNvPr id="32" name="TextBox 31">
              <a:extLst>
                <a:ext uri="{FF2B5EF4-FFF2-40B4-BE49-F238E27FC236}">
                  <a16:creationId xmlns:a16="http://schemas.microsoft.com/office/drawing/2014/main" id="{0331C7E0-E8F8-C03B-2F7B-6EA7084628B8}"/>
                </a:ext>
              </a:extLst>
            </p:cNvPr>
            <p:cNvSpPr txBox="1"/>
            <p:nvPr/>
          </p:nvSpPr>
          <p:spPr>
            <a:xfrm>
              <a:off x="228600" y="5038031"/>
              <a:ext cx="641121" cy="338554"/>
            </a:xfrm>
            <a:prstGeom prst="rect">
              <a:avLst/>
            </a:prstGeom>
            <a:noFill/>
          </p:spPr>
          <p:txBody>
            <a:bodyPr wrap="none" rtlCol="0">
              <a:spAutoFit/>
            </a:bodyPr>
            <a:lstStyle/>
            <a:p>
              <a:r>
                <a:rPr lang="en-US" sz="1600" dirty="0">
                  <a:solidFill>
                    <a:srgbClr val="FFFF00"/>
                  </a:solidFill>
                </a:rPr>
                <a:t>2005</a:t>
              </a:r>
            </a:p>
          </p:txBody>
        </p:sp>
      </p:grpSp>
      <p:grpSp>
        <p:nvGrpSpPr>
          <p:cNvPr id="52" name="Group 51">
            <a:extLst>
              <a:ext uri="{FF2B5EF4-FFF2-40B4-BE49-F238E27FC236}">
                <a16:creationId xmlns:a16="http://schemas.microsoft.com/office/drawing/2014/main" id="{E58EA943-AFC6-A47C-8D50-FBC22E25C7F7}"/>
              </a:ext>
            </a:extLst>
          </p:cNvPr>
          <p:cNvGrpSpPr/>
          <p:nvPr/>
        </p:nvGrpSpPr>
        <p:grpSpPr>
          <a:xfrm>
            <a:off x="3879340" y="1452599"/>
            <a:ext cx="4934793" cy="4684435"/>
            <a:chOff x="3879340" y="1452599"/>
            <a:chExt cx="4934793" cy="4684435"/>
          </a:xfrm>
        </p:grpSpPr>
        <p:sp>
          <p:nvSpPr>
            <p:cNvPr id="21" name="TextBox 20">
              <a:extLst>
                <a:ext uri="{FF2B5EF4-FFF2-40B4-BE49-F238E27FC236}">
                  <a16:creationId xmlns:a16="http://schemas.microsoft.com/office/drawing/2014/main" id="{2897044D-869E-1D28-9FC4-C72935F41340}"/>
                </a:ext>
              </a:extLst>
            </p:cNvPr>
            <p:cNvSpPr txBox="1"/>
            <p:nvPr/>
          </p:nvSpPr>
          <p:spPr>
            <a:xfrm>
              <a:off x="5866772" y="1452599"/>
              <a:ext cx="1555234" cy="461665"/>
            </a:xfrm>
            <a:prstGeom prst="rect">
              <a:avLst/>
            </a:prstGeom>
            <a:noFill/>
          </p:spPr>
          <p:txBody>
            <a:bodyPr wrap="none" rtlCol="0">
              <a:spAutoFit/>
            </a:bodyPr>
            <a:lstStyle/>
            <a:p>
              <a:r>
                <a:rPr lang="en-US" sz="2400" dirty="0">
                  <a:solidFill>
                    <a:schemeClr val="bg1"/>
                  </a:solidFill>
                </a:rPr>
                <a:t>Advanced</a:t>
              </a:r>
            </a:p>
          </p:txBody>
        </p:sp>
        <p:sp>
          <p:nvSpPr>
            <p:cNvPr id="33" name="TextBox 32">
              <a:extLst>
                <a:ext uri="{FF2B5EF4-FFF2-40B4-BE49-F238E27FC236}">
                  <a16:creationId xmlns:a16="http://schemas.microsoft.com/office/drawing/2014/main" id="{8C9CBCCC-C320-D471-ED12-16690F971971}"/>
                </a:ext>
              </a:extLst>
            </p:cNvPr>
            <p:cNvSpPr txBox="1"/>
            <p:nvPr/>
          </p:nvSpPr>
          <p:spPr>
            <a:xfrm>
              <a:off x="4104013" y="2392676"/>
              <a:ext cx="535724" cy="276999"/>
            </a:xfrm>
            <a:prstGeom prst="rect">
              <a:avLst/>
            </a:prstGeom>
            <a:noFill/>
          </p:spPr>
          <p:txBody>
            <a:bodyPr wrap="none" rtlCol="0">
              <a:spAutoFit/>
            </a:bodyPr>
            <a:lstStyle/>
            <a:p>
              <a:r>
                <a:rPr lang="en-US" sz="1200" dirty="0">
                  <a:solidFill>
                    <a:srgbClr val="FFFF00"/>
                  </a:solidFill>
                </a:rPr>
                <a:t>NWT</a:t>
              </a:r>
            </a:p>
          </p:txBody>
        </p:sp>
        <p:sp>
          <p:nvSpPr>
            <p:cNvPr id="34" name="TextBox 33">
              <a:extLst>
                <a:ext uri="{FF2B5EF4-FFF2-40B4-BE49-F238E27FC236}">
                  <a16:creationId xmlns:a16="http://schemas.microsoft.com/office/drawing/2014/main" id="{FB3E4E8D-07E9-2FCC-3EA1-F42FFD64AA08}"/>
                </a:ext>
              </a:extLst>
            </p:cNvPr>
            <p:cNvSpPr txBox="1"/>
            <p:nvPr/>
          </p:nvSpPr>
          <p:spPr>
            <a:xfrm>
              <a:off x="4191519" y="4502897"/>
              <a:ext cx="500458" cy="276999"/>
            </a:xfrm>
            <a:prstGeom prst="rect">
              <a:avLst/>
            </a:prstGeom>
            <a:noFill/>
          </p:spPr>
          <p:txBody>
            <a:bodyPr wrap="none" rtlCol="0">
              <a:spAutoFit/>
            </a:bodyPr>
            <a:lstStyle/>
            <a:p>
              <a:r>
                <a:rPr lang="en-US" sz="1200" dirty="0">
                  <a:solidFill>
                    <a:srgbClr val="FFFF00"/>
                  </a:solidFill>
                </a:rPr>
                <a:t>LGR</a:t>
              </a:r>
            </a:p>
          </p:txBody>
        </p:sp>
        <p:sp>
          <p:nvSpPr>
            <p:cNvPr id="35" name="TextBox 34">
              <a:extLst>
                <a:ext uri="{FF2B5EF4-FFF2-40B4-BE49-F238E27FC236}">
                  <a16:creationId xmlns:a16="http://schemas.microsoft.com/office/drawing/2014/main" id="{E785D4B0-0EDB-E0C0-03FA-DBB5357F9620}"/>
                </a:ext>
              </a:extLst>
            </p:cNvPr>
            <p:cNvSpPr txBox="1"/>
            <p:nvPr/>
          </p:nvSpPr>
          <p:spPr>
            <a:xfrm>
              <a:off x="5416597" y="2392676"/>
              <a:ext cx="518091" cy="276999"/>
            </a:xfrm>
            <a:prstGeom prst="rect">
              <a:avLst/>
            </a:prstGeom>
            <a:noFill/>
          </p:spPr>
          <p:txBody>
            <a:bodyPr wrap="none" rtlCol="0">
              <a:spAutoFit/>
            </a:bodyPr>
            <a:lstStyle/>
            <a:p>
              <a:r>
                <a:rPr lang="en-US" sz="1200" dirty="0">
                  <a:solidFill>
                    <a:srgbClr val="FFFF00"/>
                  </a:solidFill>
                </a:rPr>
                <a:t>USG</a:t>
              </a:r>
            </a:p>
          </p:txBody>
        </p:sp>
        <p:sp>
          <p:nvSpPr>
            <p:cNvPr id="36" name="TextBox 35">
              <a:extLst>
                <a:ext uri="{FF2B5EF4-FFF2-40B4-BE49-F238E27FC236}">
                  <a16:creationId xmlns:a16="http://schemas.microsoft.com/office/drawing/2014/main" id="{5FCA2E3A-8448-1FC3-8F34-9FA11F378C5F}"/>
                </a:ext>
              </a:extLst>
            </p:cNvPr>
            <p:cNvSpPr txBox="1"/>
            <p:nvPr/>
          </p:nvSpPr>
          <p:spPr>
            <a:xfrm>
              <a:off x="5450036" y="4502897"/>
              <a:ext cx="579005" cy="276999"/>
            </a:xfrm>
            <a:prstGeom prst="rect">
              <a:avLst/>
            </a:prstGeom>
            <a:noFill/>
          </p:spPr>
          <p:txBody>
            <a:bodyPr wrap="none" rtlCol="0">
              <a:spAutoFit/>
            </a:bodyPr>
            <a:lstStyle/>
            <a:p>
              <a:r>
                <a:rPr lang="en-US" sz="1200" dirty="0">
                  <a:solidFill>
                    <a:srgbClr val="FFFF00"/>
                  </a:solidFill>
                </a:rPr>
                <a:t>GWM</a:t>
              </a:r>
            </a:p>
          </p:txBody>
        </p:sp>
        <p:pic>
          <p:nvPicPr>
            <p:cNvPr id="38" name="Picture 37">
              <a:extLst>
                <a:ext uri="{FF2B5EF4-FFF2-40B4-BE49-F238E27FC236}">
                  <a16:creationId xmlns:a16="http://schemas.microsoft.com/office/drawing/2014/main" id="{A2FE7A5B-B243-B63E-B3EE-6009E2A6C6F5}"/>
                </a:ext>
              </a:extLst>
            </p:cNvPr>
            <p:cNvPicPr>
              <a:picLocks noChangeAspect="1"/>
            </p:cNvPicPr>
            <p:nvPr/>
          </p:nvPicPr>
          <p:blipFill>
            <a:blip r:embed="rId8"/>
            <a:stretch>
              <a:fillRect/>
            </a:stretch>
          </p:blipFill>
          <p:spPr>
            <a:xfrm>
              <a:off x="3879340" y="2757982"/>
              <a:ext cx="1048823" cy="1356818"/>
            </a:xfrm>
            <a:prstGeom prst="rect">
              <a:avLst/>
            </a:prstGeom>
          </p:spPr>
        </p:pic>
        <p:pic>
          <p:nvPicPr>
            <p:cNvPr id="39" name="Picture 38">
              <a:extLst>
                <a:ext uri="{FF2B5EF4-FFF2-40B4-BE49-F238E27FC236}">
                  <a16:creationId xmlns:a16="http://schemas.microsoft.com/office/drawing/2014/main" id="{5DDC280B-46AE-3A31-0852-B934CC4CC4A8}"/>
                </a:ext>
              </a:extLst>
            </p:cNvPr>
            <p:cNvPicPr>
              <a:picLocks noChangeAspect="1"/>
            </p:cNvPicPr>
            <p:nvPr/>
          </p:nvPicPr>
          <p:blipFill>
            <a:blip r:embed="rId9"/>
            <a:stretch>
              <a:fillRect/>
            </a:stretch>
          </p:blipFill>
          <p:spPr>
            <a:xfrm>
              <a:off x="3918369" y="4780216"/>
              <a:ext cx="1051680" cy="1356818"/>
            </a:xfrm>
            <a:prstGeom prst="rect">
              <a:avLst/>
            </a:prstGeom>
          </p:spPr>
        </p:pic>
        <p:pic>
          <p:nvPicPr>
            <p:cNvPr id="40" name="Picture 39">
              <a:extLst>
                <a:ext uri="{FF2B5EF4-FFF2-40B4-BE49-F238E27FC236}">
                  <a16:creationId xmlns:a16="http://schemas.microsoft.com/office/drawing/2014/main" id="{C16C7703-0D1E-D6B6-D2D1-AFDA537410C4}"/>
                </a:ext>
              </a:extLst>
            </p:cNvPr>
            <p:cNvPicPr>
              <a:picLocks noChangeAspect="1"/>
            </p:cNvPicPr>
            <p:nvPr/>
          </p:nvPicPr>
          <p:blipFill>
            <a:blip r:embed="rId10"/>
            <a:stretch>
              <a:fillRect/>
            </a:stretch>
          </p:blipFill>
          <p:spPr>
            <a:xfrm>
              <a:off x="5174274" y="2757982"/>
              <a:ext cx="1050893" cy="1356818"/>
            </a:xfrm>
            <a:prstGeom prst="rect">
              <a:avLst/>
            </a:prstGeom>
          </p:spPr>
        </p:pic>
        <p:pic>
          <p:nvPicPr>
            <p:cNvPr id="41" name="Picture 40">
              <a:extLst>
                <a:ext uri="{FF2B5EF4-FFF2-40B4-BE49-F238E27FC236}">
                  <a16:creationId xmlns:a16="http://schemas.microsoft.com/office/drawing/2014/main" id="{8718F7A3-A959-1BCF-8FED-04B320ADE650}"/>
                </a:ext>
              </a:extLst>
            </p:cNvPr>
            <p:cNvPicPr>
              <a:picLocks noChangeAspect="1"/>
            </p:cNvPicPr>
            <p:nvPr/>
          </p:nvPicPr>
          <p:blipFill>
            <a:blip r:embed="rId11"/>
            <a:stretch>
              <a:fillRect/>
            </a:stretch>
          </p:blipFill>
          <p:spPr>
            <a:xfrm>
              <a:off x="5202350" y="4780216"/>
              <a:ext cx="1024071" cy="1356818"/>
            </a:xfrm>
            <a:prstGeom prst="rect">
              <a:avLst/>
            </a:prstGeom>
          </p:spPr>
        </p:pic>
        <p:pic>
          <p:nvPicPr>
            <p:cNvPr id="42" name="Picture 41">
              <a:extLst>
                <a:ext uri="{FF2B5EF4-FFF2-40B4-BE49-F238E27FC236}">
                  <a16:creationId xmlns:a16="http://schemas.microsoft.com/office/drawing/2014/main" id="{27606D0E-A3D4-265E-666F-9D8B898C6F2A}"/>
                </a:ext>
              </a:extLst>
            </p:cNvPr>
            <p:cNvPicPr>
              <a:picLocks noChangeAspect="1"/>
            </p:cNvPicPr>
            <p:nvPr/>
          </p:nvPicPr>
          <p:blipFill>
            <a:blip r:embed="rId12"/>
            <a:stretch>
              <a:fillRect/>
            </a:stretch>
          </p:blipFill>
          <p:spPr>
            <a:xfrm>
              <a:off x="7765574" y="2757982"/>
              <a:ext cx="1048559" cy="1356818"/>
            </a:xfrm>
            <a:prstGeom prst="rect">
              <a:avLst/>
            </a:prstGeom>
          </p:spPr>
        </p:pic>
        <p:pic>
          <p:nvPicPr>
            <p:cNvPr id="43" name="Picture 42">
              <a:extLst>
                <a:ext uri="{FF2B5EF4-FFF2-40B4-BE49-F238E27FC236}">
                  <a16:creationId xmlns:a16="http://schemas.microsoft.com/office/drawing/2014/main" id="{BE6A9560-E635-5C06-55F8-E0A90923C176}"/>
                </a:ext>
              </a:extLst>
            </p:cNvPr>
            <p:cNvPicPr>
              <a:picLocks noChangeAspect="1"/>
            </p:cNvPicPr>
            <p:nvPr/>
          </p:nvPicPr>
          <p:blipFill>
            <a:blip r:embed="rId13"/>
            <a:stretch>
              <a:fillRect/>
            </a:stretch>
          </p:blipFill>
          <p:spPr>
            <a:xfrm>
              <a:off x="7742558" y="4780216"/>
              <a:ext cx="1046222" cy="1356818"/>
            </a:xfrm>
            <a:prstGeom prst="rect">
              <a:avLst/>
            </a:prstGeom>
          </p:spPr>
        </p:pic>
        <p:pic>
          <p:nvPicPr>
            <p:cNvPr id="44" name="Picture 43">
              <a:extLst>
                <a:ext uri="{FF2B5EF4-FFF2-40B4-BE49-F238E27FC236}">
                  <a16:creationId xmlns:a16="http://schemas.microsoft.com/office/drawing/2014/main" id="{90461161-6E6B-AE06-13DC-62F3667300DF}"/>
                </a:ext>
              </a:extLst>
            </p:cNvPr>
            <p:cNvPicPr>
              <a:picLocks noChangeAspect="1"/>
            </p:cNvPicPr>
            <p:nvPr/>
          </p:nvPicPr>
          <p:blipFill>
            <a:blip r:embed="rId14"/>
            <a:stretch>
              <a:fillRect/>
            </a:stretch>
          </p:blipFill>
          <p:spPr>
            <a:xfrm>
              <a:off x="6458722" y="4780216"/>
              <a:ext cx="1051535" cy="1356818"/>
            </a:xfrm>
            <a:prstGeom prst="rect">
              <a:avLst/>
            </a:prstGeom>
          </p:spPr>
        </p:pic>
        <p:pic>
          <p:nvPicPr>
            <p:cNvPr id="45" name="Picture 44">
              <a:extLst>
                <a:ext uri="{FF2B5EF4-FFF2-40B4-BE49-F238E27FC236}">
                  <a16:creationId xmlns:a16="http://schemas.microsoft.com/office/drawing/2014/main" id="{D02249D0-A2E5-E44D-4734-C5E62BF41B98}"/>
                </a:ext>
              </a:extLst>
            </p:cNvPr>
            <p:cNvPicPr>
              <a:picLocks noChangeAspect="1"/>
            </p:cNvPicPr>
            <p:nvPr/>
          </p:nvPicPr>
          <p:blipFill>
            <a:blip r:embed="rId15"/>
            <a:stretch>
              <a:fillRect/>
            </a:stretch>
          </p:blipFill>
          <p:spPr>
            <a:xfrm>
              <a:off x="6471278" y="2757982"/>
              <a:ext cx="1048186" cy="1356818"/>
            </a:xfrm>
            <a:prstGeom prst="rect">
              <a:avLst/>
            </a:prstGeom>
          </p:spPr>
        </p:pic>
        <p:sp>
          <p:nvSpPr>
            <p:cNvPr id="46" name="TextBox 45">
              <a:extLst>
                <a:ext uri="{FF2B5EF4-FFF2-40B4-BE49-F238E27FC236}">
                  <a16:creationId xmlns:a16="http://schemas.microsoft.com/office/drawing/2014/main" id="{654EEEDC-E16A-A825-A682-BB0B6772958D}"/>
                </a:ext>
              </a:extLst>
            </p:cNvPr>
            <p:cNvSpPr txBox="1"/>
            <p:nvPr/>
          </p:nvSpPr>
          <p:spPr>
            <a:xfrm>
              <a:off x="6589042" y="2392676"/>
              <a:ext cx="812658" cy="276999"/>
            </a:xfrm>
            <a:prstGeom prst="rect">
              <a:avLst/>
            </a:prstGeom>
            <a:noFill/>
          </p:spPr>
          <p:txBody>
            <a:bodyPr wrap="none" rtlCol="0">
              <a:spAutoFit/>
            </a:bodyPr>
            <a:lstStyle/>
            <a:p>
              <a:r>
                <a:rPr lang="en-US" sz="1200" dirty="0">
                  <a:solidFill>
                    <a:srgbClr val="FFFF00"/>
                  </a:solidFill>
                </a:rPr>
                <a:t>SEAWAT</a:t>
              </a:r>
            </a:p>
          </p:txBody>
        </p:sp>
        <p:sp>
          <p:nvSpPr>
            <p:cNvPr id="47" name="TextBox 46">
              <a:extLst>
                <a:ext uri="{FF2B5EF4-FFF2-40B4-BE49-F238E27FC236}">
                  <a16:creationId xmlns:a16="http://schemas.microsoft.com/office/drawing/2014/main" id="{7B19A069-68C3-BE79-155A-9F1B39213587}"/>
                </a:ext>
              </a:extLst>
            </p:cNvPr>
            <p:cNvSpPr txBox="1"/>
            <p:nvPr/>
          </p:nvSpPr>
          <p:spPr>
            <a:xfrm>
              <a:off x="7863293" y="2392676"/>
              <a:ext cx="853119" cy="276999"/>
            </a:xfrm>
            <a:prstGeom prst="rect">
              <a:avLst/>
            </a:prstGeom>
            <a:noFill/>
          </p:spPr>
          <p:txBody>
            <a:bodyPr wrap="none" rtlCol="0">
              <a:spAutoFit/>
            </a:bodyPr>
            <a:lstStyle/>
            <a:p>
              <a:r>
                <a:rPr lang="en-US" sz="1200" dirty="0">
                  <a:solidFill>
                    <a:srgbClr val="FFFF00"/>
                  </a:solidFill>
                </a:rPr>
                <a:t>GSFLOW</a:t>
              </a:r>
            </a:p>
          </p:txBody>
        </p:sp>
        <p:sp>
          <p:nvSpPr>
            <p:cNvPr id="48" name="TextBox 47">
              <a:extLst>
                <a:ext uri="{FF2B5EF4-FFF2-40B4-BE49-F238E27FC236}">
                  <a16:creationId xmlns:a16="http://schemas.microsoft.com/office/drawing/2014/main" id="{D06A2A59-3B47-A172-D543-028DCF32EC38}"/>
                </a:ext>
              </a:extLst>
            </p:cNvPr>
            <p:cNvSpPr txBox="1"/>
            <p:nvPr/>
          </p:nvSpPr>
          <p:spPr>
            <a:xfrm>
              <a:off x="6758894" y="4502897"/>
              <a:ext cx="492443" cy="276999"/>
            </a:xfrm>
            <a:prstGeom prst="rect">
              <a:avLst/>
            </a:prstGeom>
            <a:noFill/>
          </p:spPr>
          <p:txBody>
            <a:bodyPr wrap="none" rtlCol="0">
              <a:spAutoFit/>
            </a:bodyPr>
            <a:lstStyle/>
            <a:p>
              <a:r>
                <a:rPr lang="en-US" sz="1200" dirty="0">
                  <a:solidFill>
                    <a:srgbClr val="FFFF00"/>
                  </a:solidFill>
                </a:rPr>
                <a:t>CFP</a:t>
              </a:r>
            </a:p>
          </p:txBody>
        </p:sp>
        <p:sp>
          <p:nvSpPr>
            <p:cNvPr id="49" name="TextBox 48">
              <a:extLst>
                <a:ext uri="{FF2B5EF4-FFF2-40B4-BE49-F238E27FC236}">
                  <a16:creationId xmlns:a16="http://schemas.microsoft.com/office/drawing/2014/main" id="{D706D9DC-D8FE-ECB1-5197-01B718532D06}"/>
                </a:ext>
              </a:extLst>
            </p:cNvPr>
            <p:cNvSpPr txBox="1"/>
            <p:nvPr/>
          </p:nvSpPr>
          <p:spPr>
            <a:xfrm>
              <a:off x="7922408" y="4502897"/>
              <a:ext cx="689612" cy="276999"/>
            </a:xfrm>
            <a:prstGeom prst="rect">
              <a:avLst/>
            </a:prstGeom>
            <a:noFill/>
          </p:spPr>
          <p:txBody>
            <a:bodyPr wrap="none" rtlCol="0">
              <a:spAutoFit/>
            </a:bodyPr>
            <a:lstStyle/>
            <a:p>
              <a:r>
                <a:rPr lang="en-US" sz="1200" dirty="0">
                  <a:solidFill>
                    <a:srgbClr val="FFFF00"/>
                  </a:solidFill>
                </a:rPr>
                <a:t>OWHM</a:t>
              </a:r>
            </a:p>
          </p:txBody>
        </p:sp>
      </p:grpSp>
      <p:grpSp>
        <p:nvGrpSpPr>
          <p:cNvPr id="17" name="Group 16">
            <a:extLst>
              <a:ext uri="{FF2B5EF4-FFF2-40B4-BE49-F238E27FC236}">
                <a16:creationId xmlns:a16="http://schemas.microsoft.com/office/drawing/2014/main" id="{79C7D463-385C-9509-3BCA-A9C6F2991721}"/>
              </a:ext>
            </a:extLst>
          </p:cNvPr>
          <p:cNvGrpSpPr/>
          <p:nvPr/>
        </p:nvGrpSpPr>
        <p:grpSpPr>
          <a:xfrm>
            <a:off x="2365475" y="1194823"/>
            <a:ext cx="4278914" cy="1014917"/>
            <a:chOff x="2365475" y="1194823"/>
            <a:chExt cx="4278914" cy="1014917"/>
          </a:xfrm>
        </p:grpSpPr>
        <p:sp>
          <p:nvSpPr>
            <p:cNvPr id="16" name="U-Turn Arrow 15">
              <a:extLst>
                <a:ext uri="{FF2B5EF4-FFF2-40B4-BE49-F238E27FC236}">
                  <a16:creationId xmlns:a16="http://schemas.microsoft.com/office/drawing/2014/main" id="{2E4A46C9-4272-D314-CC08-A25CDFF8DB52}"/>
                </a:ext>
              </a:extLst>
            </p:cNvPr>
            <p:cNvSpPr/>
            <p:nvPr/>
          </p:nvSpPr>
          <p:spPr bwMode="auto">
            <a:xfrm>
              <a:off x="2420822" y="1194823"/>
              <a:ext cx="4223567" cy="313963"/>
            </a:xfrm>
            <a:prstGeom prst="uturnArrow">
              <a:avLst>
                <a:gd name="adj1" fmla="val 25000"/>
                <a:gd name="adj2" fmla="val 25000"/>
                <a:gd name="adj3" fmla="val 38855"/>
                <a:gd name="adj4" fmla="val 43750"/>
                <a:gd name="adj5" fmla="val 100000"/>
              </a:avLst>
            </a:prstGeom>
            <a:solidFill>
              <a:srgbClr val="FFFC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50" name="U-Turn Arrow 49">
              <a:extLst>
                <a:ext uri="{FF2B5EF4-FFF2-40B4-BE49-F238E27FC236}">
                  <a16:creationId xmlns:a16="http://schemas.microsoft.com/office/drawing/2014/main" id="{B753D0A1-2949-34E5-EA23-0F70D5690B30}"/>
                </a:ext>
              </a:extLst>
            </p:cNvPr>
            <p:cNvSpPr/>
            <p:nvPr/>
          </p:nvSpPr>
          <p:spPr bwMode="auto">
            <a:xfrm rot="10800000">
              <a:off x="2365475" y="1895777"/>
              <a:ext cx="4223567" cy="313963"/>
            </a:xfrm>
            <a:prstGeom prst="uturnArrow">
              <a:avLst>
                <a:gd name="adj1" fmla="val 25000"/>
                <a:gd name="adj2" fmla="val 25000"/>
                <a:gd name="adj3" fmla="val 38855"/>
                <a:gd name="adj4" fmla="val 43750"/>
                <a:gd name="adj5" fmla="val 100000"/>
              </a:avLst>
            </a:prstGeom>
            <a:solidFill>
              <a:srgbClr val="FFFC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51" name="TextBox 50">
              <a:extLst>
                <a:ext uri="{FF2B5EF4-FFF2-40B4-BE49-F238E27FC236}">
                  <a16:creationId xmlns:a16="http://schemas.microsoft.com/office/drawing/2014/main" id="{E2FB13DB-29A1-0CC0-B467-55B71137EE00}"/>
                </a:ext>
              </a:extLst>
            </p:cNvPr>
            <p:cNvSpPr txBox="1"/>
            <p:nvPr/>
          </p:nvSpPr>
          <p:spPr>
            <a:xfrm>
              <a:off x="3665183" y="1524000"/>
              <a:ext cx="1973617" cy="338554"/>
            </a:xfrm>
            <a:prstGeom prst="rect">
              <a:avLst/>
            </a:prstGeom>
            <a:noFill/>
          </p:spPr>
          <p:txBody>
            <a:bodyPr wrap="none" rtlCol="0">
              <a:spAutoFit/>
            </a:bodyPr>
            <a:lstStyle/>
            <a:p>
              <a:r>
                <a:rPr lang="en-US" sz="1600" dirty="0">
                  <a:solidFill>
                    <a:srgbClr val="FFFF00"/>
                  </a:solidFill>
                </a:rPr>
                <a:t>Development Paths</a:t>
              </a:r>
            </a:p>
          </p:txBody>
        </p:sp>
      </p:grpSp>
    </p:spTree>
    <p:extLst>
      <p:ext uri="{BB962C8B-B14F-4D97-AF65-F5344CB8AC3E}">
        <p14:creationId xmlns:p14="http://schemas.microsoft.com/office/powerpoint/2010/main" val="183659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A959-4E02-BDFF-618D-E7F2E6F7039C}"/>
              </a:ext>
            </a:extLst>
          </p:cNvPr>
          <p:cNvSpPr>
            <a:spLocks noGrp="1"/>
          </p:cNvSpPr>
          <p:nvPr>
            <p:ph type="title"/>
          </p:nvPr>
        </p:nvSpPr>
        <p:spPr/>
        <p:txBody>
          <a:bodyPr/>
          <a:lstStyle/>
          <a:p>
            <a:r>
              <a:rPr lang="en-US" dirty="0"/>
              <a:t>MODFLOW Packages</a:t>
            </a:r>
          </a:p>
        </p:txBody>
      </p:sp>
      <p:pic>
        <p:nvPicPr>
          <p:cNvPr id="4" name="Picture 3">
            <a:extLst>
              <a:ext uri="{FF2B5EF4-FFF2-40B4-BE49-F238E27FC236}">
                <a16:creationId xmlns:a16="http://schemas.microsoft.com/office/drawing/2014/main" id="{B2B76A4B-1BB0-F049-9C9E-10DABA5020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7948" y="1173094"/>
            <a:ext cx="1746452" cy="2258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images.jpeg">
            <a:extLst>
              <a:ext uri="{FF2B5EF4-FFF2-40B4-BE49-F238E27FC236}">
                <a16:creationId xmlns:a16="http://schemas.microsoft.com/office/drawing/2014/main" id="{1FA3A4F1-7EAE-07EB-2A9F-03B5135D5C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3279" y="1221324"/>
            <a:ext cx="1682322" cy="2186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91895F4-726C-721A-9F8E-B09DB45DA8EE}"/>
              </a:ext>
            </a:extLst>
          </p:cNvPr>
          <p:cNvPicPr>
            <a:picLocks noChangeAspect="1"/>
          </p:cNvPicPr>
          <p:nvPr/>
        </p:nvPicPr>
        <p:blipFill>
          <a:blip r:embed="rId5"/>
          <a:stretch>
            <a:fillRect/>
          </a:stretch>
        </p:blipFill>
        <p:spPr>
          <a:xfrm>
            <a:off x="757662" y="1222085"/>
            <a:ext cx="1689297" cy="2185169"/>
          </a:xfrm>
          <a:prstGeom prst="rect">
            <a:avLst/>
          </a:prstGeom>
        </p:spPr>
      </p:pic>
      <p:pic>
        <p:nvPicPr>
          <p:cNvPr id="8" name="Picture 7">
            <a:extLst>
              <a:ext uri="{FF2B5EF4-FFF2-40B4-BE49-F238E27FC236}">
                <a16:creationId xmlns:a16="http://schemas.microsoft.com/office/drawing/2014/main" id="{2B5DB709-20DA-F25C-028E-AC7A80016354}"/>
              </a:ext>
            </a:extLst>
          </p:cNvPr>
          <p:cNvPicPr>
            <a:picLocks noChangeAspect="1"/>
          </p:cNvPicPr>
          <p:nvPr/>
        </p:nvPicPr>
        <p:blipFill>
          <a:blip r:embed="rId6"/>
          <a:stretch>
            <a:fillRect/>
          </a:stretch>
        </p:blipFill>
        <p:spPr>
          <a:xfrm>
            <a:off x="2797609" y="1222084"/>
            <a:ext cx="1682322" cy="2185169"/>
          </a:xfrm>
          <a:prstGeom prst="rect">
            <a:avLst/>
          </a:prstGeom>
        </p:spPr>
      </p:pic>
      <p:pic>
        <p:nvPicPr>
          <p:cNvPr id="9" name="Picture 8">
            <a:extLst>
              <a:ext uri="{FF2B5EF4-FFF2-40B4-BE49-F238E27FC236}">
                <a16:creationId xmlns:a16="http://schemas.microsoft.com/office/drawing/2014/main" id="{A5B997BF-6CFF-7157-FF39-3ABFEE20783D}"/>
              </a:ext>
            </a:extLst>
          </p:cNvPr>
          <p:cNvPicPr>
            <a:picLocks noChangeAspect="1"/>
          </p:cNvPicPr>
          <p:nvPr/>
        </p:nvPicPr>
        <p:blipFill>
          <a:blip r:embed="rId7"/>
          <a:stretch>
            <a:fillRect/>
          </a:stretch>
        </p:blipFill>
        <p:spPr>
          <a:xfrm>
            <a:off x="731113" y="3579225"/>
            <a:ext cx="1696252" cy="2185169"/>
          </a:xfrm>
          <a:prstGeom prst="rect">
            <a:avLst/>
          </a:prstGeom>
        </p:spPr>
      </p:pic>
      <p:pic>
        <p:nvPicPr>
          <p:cNvPr id="10" name="Picture 9">
            <a:extLst>
              <a:ext uri="{FF2B5EF4-FFF2-40B4-BE49-F238E27FC236}">
                <a16:creationId xmlns:a16="http://schemas.microsoft.com/office/drawing/2014/main" id="{D8540B6D-B062-A2D9-D8ED-4556A680B3D0}"/>
              </a:ext>
            </a:extLst>
          </p:cNvPr>
          <p:cNvPicPr>
            <a:picLocks noChangeAspect="1"/>
          </p:cNvPicPr>
          <p:nvPr/>
        </p:nvPicPr>
        <p:blipFill>
          <a:blip r:embed="rId8"/>
          <a:stretch>
            <a:fillRect/>
          </a:stretch>
        </p:blipFill>
        <p:spPr>
          <a:xfrm>
            <a:off x="2801520" y="3579224"/>
            <a:ext cx="1684171" cy="2185169"/>
          </a:xfrm>
          <a:prstGeom prst="rect">
            <a:avLst/>
          </a:prstGeom>
        </p:spPr>
      </p:pic>
      <p:pic>
        <p:nvPicPr>
          <p:cNvPr id="11" name="Picture 10">
            <a:extLst>
              <a:ext uri="{FF2B5EF4-FFF2-40B4-BE49-F238E27FC236}">
                <a16:creationId xmlns:a16="http://schemas.microsoft.com/office/drawing/2014/main" id="{7FBF7995-F33E-CDD7-AF1A-522A92CE936F}"/>
              </a:ext>
            </a:extLst>
          </p:cNvPr>
          <p:cNvPicPr>
            <a:picLocks noChangeAspect="1"/>
          </p:cNvPicPr>
          <p:nvPr/>
        </p:nvPicPr>
        <p:blipFill>
          <a:blip r:embed="rId9"/>
          <a:stretch>
            <a:fillRect/>
          </a:stretch>
        </p:blipFill>
        <p:spPr>
          <a:xfrm>
            <a:off x="4783279" y="3579223"/>
            <a:ext cx="1691325" cy="2185169"/>
          </a:xfrm>
          <a:prstGeom prst="rect">
            <a:avLst/>
          </a:prstGeom>
        </p:spPr>
      </p:pic>
      <p:pic>
        <p:nvPicPr>
          <p:cNvPr id="12" name="Picture 11">
            <a:extLst>
              <a:ext uri="{FF2B5EF4-FFF2-40B4-BE49-F238E27FC236}">
                <a16:creationId xmlns:a16="http://schemas.microsoft.com/office/drawing/2014/main" id="{186AE611-9B91-F999-9746-D840D66B81FE}"/>
              </a:ext>
            </a:extLst>
          </p:cNvPr>
          <p:cNvPicPr>
            <a:picLocks noChangeAspect="1"/>
          </p:cNvPicPr>
          <p:nvPr/>
        </p:nvPicPr>
        <p:blipFill>
          <a:blip r:embed="rId10"/>
          <a:stretch>
            <a:fillRect/>
          </a:stretch>
        </p:blipFill>
        <p:spPr>
          <a:xfrm>
            <a:off x="6838486" y="3581400"/>
            <a:ext cx="1645376" cy="2185169"/>
          </a:xfrm>
          <a:prstGeom prst="rect">
            <a:avLst/>
          </a:prstGeom>
        </p:spPr>
      </p:pic>
      <p:sp>
        <p:nvSpPr>
          <p:cNvPr id="13" name="TextBox 12">
            <a:extLst>
              <a:ext uri="{FF2B5EF4-FFF2-40B4-BE49-F238E27FC236}">
                <a16:creationId xmlns:a16="http://schemas.microsoft.com/office/drawing/2014/main" id="{70CF43D4-812F-01EC-0A8D-EF8F44166D9A}"/>
              </a:ext>
            </a:extLst>
          </p:cNvPr>
          <p:cNvSpPr txBox="1"/>
          <p:nvPr/>
        </p:nvSpPr>
        <p:spPr>
          <a:xfrm>
            <a:off x="3124200" y="6096000"/>
            <a:ext cx="4419600" cy="523220"/>
          </a:xfrm>
          <a:prstGeom prst="rect">
            <a:avLst/>
          </a:prstGeom>
          <a:noFill/>
        </p:spPr>
        <p:txBody>
          <a:bodyPr wrap="square" rtlCol="0">
            <a:spAutoFit/>
          </a:bodyPr>
          <a:lstStyle/>
          <a:p>
            <a:r>
              <a:rPr lang="en-US" sz="1400" dirty="0">
                <a:solidFill>
                  <a:schemeClr val="bg1"/>
                </a:solidFill>
              </a:rPr>
              <a:t>Packages have become more complex over time, and in many cases, they model a physical process</a:t>
            </a:r>
          </a:p>
        </p:txBody>
      </p:sp>
    </p:spTree>
    <p:extLst>
      <p:ext uri="{BB962C8B-B14F-4D97-AF65-F5344CB8AC3E}">
        <p14:creationId xmlns:p14="http://schemas.microsoft.com/office/powerpoint/2010/main" val="1537899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86A2-328F-5ABB-DF54-97D1E9EF8BE5}"/>
              </a:ext>
            </a:extLst>
          </p:cNvPr>
          <p:cNvSpPr>
            <a:spLocks noGrp="1"/>
          </p:cNvSpPr>
          <p:nvPr>
            <p:ph type="title"/>
          </p:nvPr>
        </p:nvSpPr>
        <p:spPr/>
        <p:txBody>
          <a:bodyPr/>
          <a:lstStyle/>
          <a:p>
            <a:r>
              <a:rPr lang="en-US" dirty="0"/>
              <a:t>MODFLOW 6 Development</a:t>
            </a:r>
          </a:p>
        </p:txBody>
      </p:sp>
      <p:sp>
        <p:nvSpPr>
          <p:cNvPr id="3" name="Content Placeholder 2">
            <a:extLst>
              <a:ext uri="{FF2B5EF4-FFF2-40B4-BE49-F238E27FC236}">
                <a16:creationId xmlns:a16="http://schemas.microsoft.com/office/drawing/2014/main" id="{1555E0AE-8955-DE14-C2AD-050E2B7EDAE8}"/>
              </a:ext>
            </a:extLst>
          </p:cNvPr>
          <p:cNvSpPr>
            <a:spLocks noGrp="1"/>
          </p:cNvSpPr>
          <p:nvPr>
            <p:ph idx="1"/>
          </p:nvPr>
        </p:nvSpPr>
        <p:spPr/>
        <p:txBody>
          <a:bodyPr/>
          <a:lstStyle/>
          <a:p>
            <a:r>
              <a:rPr lang="en-US" sz="2400" dirty="0"/>
              <a:t>Initiated by the USGS in 2013 to extend MODFLOW from a groundwater simulator into a hydrologic simulator</a:t>
            </a:r>
          </a:p>
          <a:p>
            <a:r>
              <a:rPr lang="en-US" sz="2400" dirty="0"/>
              <a:t>Initial goal to support capabilities from</a:t>
            </a:r>
          </a:p>
          <a:p>
            <a:pPr lvl="1"/>
            <a:r>
              <a:rPr lang="en-US" sz="2000" dirty="0"/>
              <a:t>MODFLOW-2005</a:t>
            </a:r>
          </a:p>
          <a:p>
            <a:pPr lvl="1"/>
            <a:r>
              <a:rPr lang="en-US" sz="2000" dirty="0"/>
              <a:t>MODFLOW-NWT</a:t>
            </a:r>
          </a:p>
          <a:p>
            <a:pPr lvl="1"/>
            <a:r>
              <a:rPr lang="en-US" sz="2000" dirty="0"/>
              <a:t>MODFLOW-LGR</a:t>
            </a:r>
          </a:p>
          <a:p>
            <a:pPr lvl="1"/>
            <a:r>
              <a:rPr lang="en-US" sz="2000" dirty="0"/>
              <a:t>MODFLOW-USG</a:t>
            </a:r>
          </a:p>
          <a:p>
            <a:pPr lvl="1"/>
            <a:r>
              <a:rPr lang="en-US" sz="2000" dirty="0"/>
              <a:t>MOC3D / MODFLOW-GWT</a:t>
            </a:r>
          </a:p>
          <a:p>
            <a:pPr lvl="1"/>
            <a:r>
              <a:rPr lang="en-US" sz="2000" dirty="0"/>
              <a:t>SEAWAT</a:t>
            </a:r>
          </a:p>
          <a:p>
            <a:pPr lvl="1"/>
            <a:r>
              <a:rPr lang="en-US" sz="2000" dirty="0"/>
              <a:t>Advanced packages</a:t>
            </a:r>
          </a:p>
          <a:p>
            <a:r>
              <a:rPr lang="en-US" sz="2400" dirty="0"/>
              <a:t>Released in 2017</a:t>
            </a:r>
          </a:p>
        </p:txBody>
      </p:sp>
    </p:spTree>
    <p:extLst>
      <p:ext uri="{BB962C8B-B14F-4D97-AF65-F5344CB8AC3E}">
        <p14:creationId xmlns:p14="http://schemas.microsoft.com/office/powerpoint/2010/main" val="18626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EDEC-BAE9-8E16-D4B8-9957D6CAA301}"/>
              </a:ext>
            </a:extLst>
          </p:cNvPr>
          <p:cNvSpPr>
            <a:spLocks noGrp="1"/>
          </p:cNvSpPr>
          <p:nvPr>
            <p:ph type="title"/>
          </p:nvPr>
        </p:nvSpPr>
        <p:spPr/>
        <p:txBody>
          <a:bodyPr/>
          <a:lstStyle/>
          <a:p>
            <a:r>
              <a:rPr lang="en-US" dirty="0"/>
              <a:t>MODFLOW 6 Documentation</a:t>
            </a:r>
          </a:p>
        </p:txBody>
      </p:sp>
      <p:pic>
        <p:nvPicPr>
          <p:cNvPr id="4" name="Picture 3">
            <a:extLst>
              <a:ext uri="{FF2B5EF4-FFF2-40B4-BE49-F238E27FC236}">
                <a16:creationId xmlns:a16="http://schemas.microsoft.com/office/drawing/2014/main" id="{71A103BB-8FF7-47FB-909B-B6743969E66D}"/>
              </a:ext>
            </a:extLst>
          </p:cNvPr>
          <p:cNvPicPr>
            <a:picLocks noChangeAspect="1"/>
          </p:cNvPicPr>
          <p:nvPr/>
        </p:nvPicPr>
        <p:blipFill>
          <a:blip r:embed="rId3"/>
          <a:stretch>
            <a:fillRect/>
          </a:stretch>
        </p:blipFill>
        <p:spPr>
          <a:xfrm>
            <a:off x="2877244" y="3860075"/>
            <a:ext cx="1397285" cy="1805925"/>
          </a:xfrm>
          <a:prstGeom prst="rect">
            <a:avLst/>
          </a:prstGeom>
        </p:spPr>
      </p:pic>
      <p:pic>
        <p:nvPicPr>
          <p:cNvPr id="5" name="Picture 4">
            <a:extLst>
              <a:ext uri="{FF2B5EF4-FFF2-40B4-BE49-F238E27FC236}">
                <a16:creationId xmlns:a16="http://schemas.microsoft.com/office/drawing/2014/main" id="{D8B362E5-7317-2BB6-716C-E7D6D2A79ED6}"/>
              </a:ext>
            </a:extLst>
          </p:cNvPr>
          <p:cNvPicPr>
            <a:picLocks noChangeAspect="1"/>
          </p:cNvPicPr>
          <p:nvPr/>
        </p:nvPicPr>
        <p:blipFill>
          <a:blip r:embed="rId4"/>
          <a:stretch>
            <a:fillRect/>
          </a:stretch>
        </p:blipFill>
        <p:spPr>
          <a:xfrm>
            <a:off x="981199" y="1312817"/>
            <a:ext cx="1395766" cy="1805925"/>
          </a:xfrm>
          <a:prstGeom prst="rect">
            <a:avLst/>
          </a:prstGeom>
        </p:spPr>
      </p:pic>
      <p:pic>
        <p:nvPicPr>
          <p:cNvPr id="6" name="Picture 5">
            <a:extLst>
              <a:ext uri="{FF2B5EF4-FFF2-40B4-BE49-F238E27FC236}">
                <a16:creationId xmlns:a16="http://schemas.microsoft.com/office/drawing/2014/main" id="{2509F845-570E-E4D1-1BD2-319DBCBA8FB2}"/>
              </a:ext>
            </a:extLst>
          </p:cNvPr>
          <p:cNvPicPr>
            <a:picLocks noChangeAspect="1"/>
          </p:cNvPicPr>
          <p:nvPr/>
        </p:nvPicPr>
        <p:blipFill>
          <a:blip r:embed="rId5"/>
          <a:stretch>
            <a:fillRect/>
          </a:stretch>
        </p:blipFill>
        <p:spPr>
          <a:xfrm>
            <a:off x="2822638" y="1321526"/>
            <a:ext cx="1397295" cy="1805925"/>
          </a:xfrm>
          <a:prstGeom prst="rect">
            <a:avLst/>
          </a:prstGeom>
        </p:spPr>
      </p:pic>
      <p:pic>
        <p:nvPicPr>
          <p:cNvPr id="7" name="Picture 6">
            <a:extLst>
              <a:ext uri="{FF2B5EF4-FFF2-40B4-BE49-F238E27FC236}">
                <a16:creationId xmlns:a16="http://schemas.microsoft.com/office/drawing/2014/main" id="{538288A7-4895-4E97-2FF5-189821588A4F}"/>
              </a:ext>
            </a:extLst>
          </p:cNvPr>
          <p:cNvPicPr>
            <a:picLocks noChangeAspect="1"/>
          </p:cNvPicPr>
          <p:nvPr/>
        </p:nvPicPr>
        <p:blipFill>
          <a:blip r:embed="rId6"/>
          <a:stretch>
            <a:fillRect/>
          </a:stretch>
        </p:blipFill>
        <p:spPr>
          <a:xfrm>
            <a:off x="4699766" y="1321525"/>
            <a:ext cx="1392877" cy="1805925"/>
          </a:xfrm>
          <a:prstGeom prst="rect">
            <a:avLst/>
          </a:prstGeom>
        </p:spPr>
      </p:pic>
      <p:pic>
        <p:nvPicPr>
          <p:cNvPr id="8" name="Picture 7">
            <a:extLst>
              <a:ext uri="{FF2B5EF4-FFF2-40B4-BE49-F238E27FC236}">
                <a16:creationId xmlns:a16="http://schemas.microsoft.com/office/drawing/2014/main" id="{7F864573-518A-32EA-D027-56320C876508}"/>
              </a:ext>
            </a:extLst>
          </p:cNvPr>
          <p:cNvPicPr>
            <a:picLocks noChangeAspect="1"/>
          </p:cNvPicPr>
          <p:nvPr/>
        </p:nvPicPr>
        <p:blipFill>
          <a:blip r:embed="rId7"/>
          <a:stretch>
            <a:fillRect/>
          </a:stretch>
        </p:blipFill>
        <p:spPr>
          <a:xfrm>
            <a:off x="4739088" y="3877491"/>
            <a:ext cx="1389054" cy="1805925"/>
          </a:xfrm>
          <a:prstGeom prst="rect">
            <a:avLst/>
          </a:prstGeom>
        </p:spPr>
      </p:pic>
      <p:pic>
        <p:nvPicPr>
          <p:cNvPr id="9" name="Picture 8">
            <a:extLst>
              <a:ext uri="{FF2B5EF4-FFF2-40B4-BE49-F238E27FC236}">
                <a16:creationId xmlns:a16="http://schemas.microsoft.com/office/drawing/2014/main" id="{EAF3727C-4CD1-8457-E5C1-BA9ED5EC6EEB}"/>
              </a:ext>
            </a:extLst>
          </p:cNvPr>
          <p:cNvPicPr>
            <a:picLocks noChangeAspect="1"/>
          </p:cNvPicPr>
          <p:nvPr/>
        </p:nvPicPr>
        <p:blipFill>
          <a:blip r:embed="rId8"/>
          <a:stretch>
            <a:fillRect/>
          </a:stretch>
        </p:blipFill>
        <p:spPr>
          <a:xfrm>
            <a:off x="6567430" y="1334588"/>
            <a:ext cx="1349235" cy="1805925"/>
          </a:xfrm>
          <a:prstGeom prst="rect">
            <a:avLst/>
          </a:prstGeom>
        </p:spPr>
      </p:pic>
      <p:pic>
        <p:nvPicPr>
          <p:cNvPr id="10" name="Picture 9">
            <a:extLst>
              <a:ext uri="{FF2B5EF4-FFF2-40B4-BE49-F238E27FC236}">
                <a16:creationId xmlns:a16="http://schemas.microsoft.com/office/drawing/2014/main" id="{F5615BFE-2015-68A4-15BE-D3CFAFA38FDF}"/>
              </a:ext>
            </a:extLst>
          </p:cNvPr>
          <p:cNvPicPr>
            <a:picLocks noChangeAspect="1"/>
          </p:cNvPicPr>
          <p:nvPr/>
        </p:nvPicPr>
        <p:blipFill>
          <a:blip r:embed="rId9"/>
          <a:stretch>
            <a:fillRect/>
          </a:stretch>
        </p:blipFill>
        <p:spPr>
          <a:xfrm>
            <a:off x="1029466" y="3844835"/>
            <a:ext cx="1347499" cy="1805925"/>
          </a:xfrm>
          <a:prstGeom prst="rect">
            <a:avLst/>
          </a:prstGeom>
        </p:spPr>
      </p:pic>
      <p:pic>
        <p:nvPicPr>
          <p:cNvPr id="11" name="Picture 10">
            <a:extLst>
              <a:ext uri="{FF2B5EF4-FFF2-40B4-BE49-F238E27FC236}">
                <a16:creationId xmlns:a16="http://schemas.microsoft.com/office/drawing/2014/main" id="{4ACFD45D-1CD9-48B4-2186-F6F004D37A76}"/>
              </a:ext>
            </a:extLst>
          </p:cNvPr>
          <p:cNvPicPr>
            <a:picLocks noChangeAspect="1"/>
          </p:cNvPicPr>
          <p:nvPr/>
        </p:nvPicPr>
        <p:blipFill>
          <a:blip r:embed="rId10"/>
          <a:stretch>
            <a:fillRect/>
          </a:stretch>
        </p:blipFill>
        <p:spPr>
          <a:xfrm>
            <a:off x="6567461" y="3844835"/>
            <a:ext cx="1349536" cy="1805925"/>
          </a:xfrm>
          <a:prstGeom prst="rect">
            <a:avLst/>
          </a:prstGeom>
        </p:spPr>
      </p:pic>
      <p:sp>
        <p:nvSpPr>
          <p:cNvPr id="12" name="TextBox 11">
            <a:extLst>
              <a:ext uri="{FF2B5EF4-FFF2-40B4-BE49-F238E27FC236}">
                <a16:creationId xmlns:a16="http://schemas.microsoft.com/office/drawing/2014/main" id="{5C4C6B23-A44C-0EE9-FD4D-6A614CB59DF8}"/>
              </a:ext>
            </a:extLst>
          </p:cNvPr>
          <p:cNvSpPr txBox="1"/>
          <p:nvPr/>
        </p:nvSpPr>
        <p:spPr>
          <a:xfrm>
            <a:off x="1146300" y="3155163"/>
            <a:ext cx="1094206" cy="307777"/>
          </a:xfrm>
          <a:prstGeom prst="rect">
            <a:avLst/>
          </a:prstGeom>
          <a:noFill/>
        </p:spPr>
        <p:txBody>
          <a:bodyPr wrap="square" rtlCol="0">
            <a:spAutoFit/>
          </a:bodyPr>
          <a:lstStyle/>
          <a:p>
            <a:pPr algn="ctr"/>
            <a:r>
              <a:rPr lang="en-US" sz="1400" dirty="0">
                <a:solidFill>
                  <a:schemeClr val="bg1"/>
                </a:solidFill>
              </a:rPr>
              <a:t>Framework</a:t>
            </a:r>
          </a:p>
        </p:txBody>
      </p:sp>
      <p:sp>
        <p:nvSpPr>
          <p:cNvPr id="13" name="TextBox 12">
            <a:extLst>
              <a:ext uri="{FF2B5EF4-FFF2-40B4-BE49-F238E27FC236}">
                <a16:creationId xmlns:a16="http://schemas.microsoft.com/office/drawing/2014/main" id="{07354414-388A-4318-B77E-7741C76D0E56}"/>
              </a:ext>
            </a:extLst>
          </p:cNvPr>
          <p:cNvSpPr txBox="1"/>
          <p:nvPr/>
        </p:nvSpPr>
        <p:spPr>
          <a:xfrm>
            <a:off x="2935799" y="3123096"/>
            <a:ext cx="1245751" cy="523220"/>
          </a:xfrm>
          <a:prstGeom prst="rect">
            <a:avLst/>
          </a:prstGeom>
          <a:noFill/>
        </p:spPr>
        <p:txBody>
          <a:bodyPr wrap="square" rtlCol="0">
            <a:spAutoFit/>
          </a:bodyPr>
          <a:lstStyle/>
          <a:p>
            <a:pPr algn="ctr"/>
            <a:r>
              <a:rPr lang="en-US" sz="1400" dirty="0">
                <a:solidFill>
                  <a:schemeClr val="bg1"/>
                </a:solidFill>
              </a:rPr>
              <a:t>Groundwater Flow</a:t>
            </a:r>
          </a:p>
        </p:txBody>
      </p:sp>
      <p:sp>
        <p:nvSpPr>
          <p:cNvPr id="14" name="TextBox 13">
            <a:extLst>
              <a:ext uri="{FF2B5EF4-FFF2-40B4-BE49-F238E27FC236}">
                <a16:creationId xmlns:a16="http://schemas.microsoft.com/office/drawing/2014/main" id="{5A1B0DDE-C624-F638-0860-11EEB1D686A1}"/>
              </a:ext>
            </a:extLst>
          </p:cNvPr>
          <p:cNvSpPr txBox="1"/>
          <p:nvPr/>
        </p:nvSpPr>
        <p:spPr>
          <a:xfrm>
            <a:off x="4749360" y="3174758"/>
            <a:ext cx="1245751" cy="307777"/>
          </a:xfrm>
          <a:prstGeom prst="rect">
            <a:avLst/>
          </a:prstGeom>
          <a:noFill/>
        </p:spPr>
        <p:txBody>
          <a:bodyPr wrap="square" rtlCol="0">
            <a:spAutoFit/>
          </a:bodyPr>
          <a:lstStyle/>
          <a:p>
            <a:pPr algn="ctr"/>
            <a:r>
              <a:rPr lang="en-US" sz="1400" dirty="0">
                <a:solidFill>
                  <a:schemeClr val="bg1"/>
                </a:solidFill>
              </a:rPr>
              <a:t>XT3D</a:t>
            </a:r>
          </a:p>
        </p:txBody>
      </p:sp>
      <p:sp>
        <p:nvSpPr>
          <p:cNvPr id="15" name="TextBox 14">
            <a:extLst>
              <a:ext uri="{FF2B5EF4-FFF2-40B4-BE49-F238E27FC236}">
                <a16:creationId xmlns:a16="http://schemas.microsoft.com/office/drawing/2014/main" id="{B216CD45-D639-DF54-2A18-34FB31CB4876}"/>
              </a:ext>
            </a:extLst>
          </p:cNvPr>
          <p:cNvSpPr txBox="1"/>
          <p:nvPr/>
        </p:nvSpPr>
        <p:spPr>
          <a:xfrm>
            <a:off x="6483093" y="3183466"/>
            <a:ext cx="1517907" cy="523220"/>
          </a:xfrm>
          <a:prstGeom prst="rect">
            <a:avLst/>
          </a:prstGeom>
          <a:noFill/>
        </p:spPr>
        <p:txBody>
          <a:bodyPr wrap="square" rtlCol="0">
            <a:spAutoFit/>
          </a:bodyPr>
          <a:lstStyle/>
          <a:p>
            <a:pPr algn="ctr"/>
            <a:r>
              <a:rPr lang="en-US" sz="1400" dirty="0">
                <a:solidFill>
                  <a:schemeClr val="bg1"/>
                </a:solidFill>
              </a:rPr>
              <a:t>Variable Density Flow</a:t>
            </a:r>
          </a:p>
        </p:txBody>
      </p:sp>
      <p:sp>
        <p:nvSpPr>
          <p:cNvPr id="16" name="TextBox 15">
            <a:extLst>
              <a:ext uri="{FF2B5EF4-FFF2-40B4-BE49-F238E27FC236}">
                <a16:creationId xmlns:a16="http://schemas.microsoft.com/office/drawing/2014/main" id="{868D6AA5-D77B-BC2F-576A-E7105A8C8EBC}"/>
              </a:ext>
            </a:extLst>
          </p:cNvPr>
          <p:cNvSpPr txBox="1"/>
          <p:nvPr/>
        </p:nvSpPr>
        <p:spPr>
          <a:xfrm>
            <a:off x="2917220" y="5665999"/>
            <a:ext cx="1245751" cy="523220"/>
          </a:xfrm>
          <a:prstGeom prst="rect">
            <a:avLst/>
          </a:prstGeom>
          <a:noFill/>
        </p:spPr>
        <p:txBody>
          <a:bodyPr wrap="square" rtlCol="0">
            <a:spAutoFit/>
          </a:bodyPr>
          <a:lstStyle/>
          <a:p>
            <a:pPr algn="ctr"/>
            <a:r>
              <a:rPr lang="en-US" sz="1400" dirty="0">
                <a:solidFill>
                  <a:schemeClr val="bg1"/>
                </a:solidFill>
              </a:rPr>
              <a:t>Groundwater Transport</a:t>
            </a:r>
          </a:p>
        </p:txBody>
      </p:sp>
      <p:sp>
        <p:nvSpPr>
          <p:cNvPr id="17" name="TextBox 16">
            <a:extLst>
              <a:ext uri="{FF2B5EF4-FFF2-40B4-BE49-F238E27FC236}">
                <a16:creationId xmlns:a16="http://schemas.microsoft.com/office/drawing/2014/main" id="{B4D3136D-16B2-FAB1-FF65-348BBFDAF50C}"/>
              </a:ext>
            </a:extLst>
          </p:cNvPr>
          <p:cNvSpPr txBox="1"/>
          <p:nvPr/>
        </p:nvSpPr>
        <p:spPr>
          <a:xfrm>
            <a:off x="4726843" y="5683416"/>
            <a:ext cx="1245751" cy="307777"/>
          </a:xfrm>
          <a:prstGeom prst="rect">
            <a:avLst/>
          </a:prstGeom>
          <a:noFill/>
        </p:spPr>
        <p:txBody>
          <a:bodyPr wrap="square" rtlCol="0">
            <a:spAutoFit/>
          </a:bodyPr>
          <a:lstStyle/>
          <a:p>
            <a:pPr algn="ctr"/>
            <a:r>
              <a:rPr lang="en-US" sz="1400" dirty="0">
                <a:solidFill>
                  <a:schemeClr val="bg1"/>
                </a:solidFill>
              </a:rPr>
              <a:t>Subsidence</a:t>
            </a:r>
          </a:p>
        </p:txBody>
      </p:sp>
      <p:sp>
        <p:nvSpPr>
          <p:cNvPr id="18" name="TextBox 17">
            <a:extLst>
              <a:ext uri="{FF2B5EF4-FFF2-40B4-BE49-F238E27FC236}">
                <a16:creationId xmlns:a16="http://schemas.microsoft.com/office/drawing/2014/main" id="{3C2F0233-CB4D-0BC9-4892-16FD2B9F8757}"/>
              </a:ext>
            </a:extLst>
          </p:cNvPr>
          <p:cNvSpPr txBox="1"/>
          <p:nvPr/>
        </p:nvSpPr>
        <p:spPr>
          <a:xfrm>
            <a:off x="1073833" y="5650760"/>
            <a:ext cx="1245751" cy="307777"/>
          </a:xfrm>
          <a:prstGeom prst="rect">
            <a:avLst/>
          </a:prstGeom>
          <a:noFill/>
        </p:spPr>
        <p:txBody>
          <a:bodyPr wrap="square" rtlCol="0">
            <a:spAutoFit/>
          </a:bodyPr>
          <a:lstStyle/>
          <a:p>
            <a:pPr algn="ctr"/>
            <a:r>
              <a:rPr lang="en-US" sz="1400" dirty="0">
                <a:solidFill>
                  <a:schemeClr val="bg1"/>
                </a:solidFill>
              </a:rPr>
              <a:t>Water Mover</a:t>
            </a:r>
          </a:p>
        </p:txBody>
      </p:sp>
      <p:sp>
        <p:nvSpPr>
          <p:cNvPr id="19" name="TextBox 18">
            <a:extLst>
              <a:ext uri="{FF2B5EF4-FFF2-40B4-BE49-F238E27FC236}">
                <a16:creationId xmlns:a16="http://schemas.microsoft.com/office/drawing/2014/main" id="{2B6B3517-A5D2-DC12-DF19-031540784AF0}"/>
              </a:ext>
            </a:extLst>
          </p:cNvPr>
          <p:cNvSpPr txBox="1"/>
          <p:nvPr/>
        </p:nvSpPr>
        <p:spPr>
          <a:xfrm>
            <a:off x="6520358" y="5650760"/>
            <a:ext cx="1517907" cy="738664"/>
          </a:xfrm>
          <a:prstGeom prst="rect">
            <a:avLst/>
          </a:prstGeom>
          <a:noFill/>
        </p:spPr>
        <p:txBody>
          <a:bodyPr wrap="square" rtlCol="0">
            <a:spAutoFit/>
          </a:bodyPr>
          <a:lstStyle/>
          <a:p>
            <a:pPr algn="ctr"/>
            <a:r>
              <a:rPr lang="en-US" sz="1400" dirty="0">
                <a:solidFill>
                  <a:schemeClr val="bg1"/>
                </a:solidFill>
              </a:rPr>
              <a:t>Application Programming Interface (API)</a:t>
            </a:r>
          </a:p>
        </p:txBody>
      </p:sp>
    </p:spTree>
    <p:extLst>
      <p:ext uri="{BB962C8B-B14F-4D97-AF65-F5344CB8AC3E}">
        <p14:creationId xmlns:p14="http://schemas.microsoft.com/office/powerpoint/2010/main" val="3754724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CD06396-51F4-8E32-B382-EB037F190EA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9707" y="438621"/>
            <a:ext cx="7964584" cy="54827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2546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F9A09-3595-695D-8FD7-78A922009B9B}"/>
              </a:ext>
            </a:extLst>
          </p:cNvPr>
          <p:cNvSpPr>
            <a:spLocks noGrp="1"/>
          </p:cNvSpPr>
          <p:nvPr>
            <p:ph type="title"/>
          </p:nvPr>
        </p:nvSpPr>
        <p:spPr/>
        <p:txBody>
          <a:bodyPr/>
          <a:lstStyle/>
          <a:p>
            <a:r>
              <a:rPr lang="en-US" dirty="0"/>
              <a:t>Guiding Principles</a:t>
            </a:r>
          </a:p>
        </p:txBody>
      </p:sp>
      <p:sp>
        <p:nvSpPr>
          <p:cNvPr id="3" name="Oval 2">
            <a:extLst>
              <a:ext uri="{FF2B5EF4-FFF2-40B4-BE49-F238E27FC236}">
                <a16:creationId xmlns:a16="http://schemas.microsoft.com/office/drawing/2014/main" id="{BCE9827C-C0A7-A4E5-0981-EB2C80D7D54E}"/>
              </a:ext>
            </a:extLst>
          </p:cNvPr>
          <p:cNvSpPr/>
          <p:nvPr/>
        </p:nvSpPr>
        <p:spPr bwMode="auto">
          <a:xfrm>
            <a:off x="381000" y="1652089"/>
            <a:ext cx="516155" cy="516155"/>
          </a:xfrm>
          <a:prstGeom prst="ellips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p:txBody>
      </p:sp>
      <p:sp>
        <p:nvSpPr>
          <p:cNvPr id="5" name="Oval 4">
            <a:extLst>
              <a:ext uri="{FF2B5EF4-FFF2-40B4-BE49-F238E27FC236}">
                <a16:creationId xmlns:a16="http://schemas.microsoft.com/office/drawing/2014/main" id="{092678C6-54F8-0E07-D862-5674F1DEC228}"/>
              </a:ext>
            </a:extLst>
          </p:cNvPr>
          <p:cNvSpPr/>
          <p:nvPr/>
        </p:nvSpPr>
        <p:spPr bwMode="auto">
          <a:xfrm>
            <a:off x="8253117" y="4287183"/>
            <a:ext cx="516155" cy="516155"/>
          </a:xfrm>
          <a:prstGeom prst="ellipse">
            <a:avLst/>
          </a:prstGeom>
          <a:solidFill>
            <a:schemeClr val="accent2"/>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p:txBody>
      </p:sp>
      <p:sp>
        <p:nvSpPr>
          <p:cNvPr id="6" name="Oval 5">
            <a:extLst>
              <a:ext uri="{FF2B5EF4-FFF2-40B4-BE49-F238E27FC236}">
                <a16:creationId xmlns:a16="http://schemas.microsoft.com/office/drawing/2014/main" id="{5E6CB15D-211C-0965-B057-31F91FCBA24E}"/>
              </a:ext>
            </a:extLst>
          </p:cNvPr>
          <p:cNvSpPr/>
          <p:nvPr/>
        </p:nvSpPr>
        <p:spPr bwMode="auto">
          <a:xfrm>
            <a:off x="381000" y="4327030"/>
            <a:ext cx="516155" cy="516155"/>
          </a:xfrm>
          <a:prstGeom prst="ellipse">
            <a:avLst/>
          </a:prstGeom>
          <a:solidFill>
            <a:srgbClr val="7030A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p:txBody>
      </p:sp>
      <p:sp>
        <p:nvSpPr>
          <p:cNvPr id="7" name="Oval 6">
            <a:extLst>
              <a:ext uri="{FF2B5EF4-FFF2-40B4-BE49-F238E27FC236}">
                <a16:creationId xmlns:a16="http://schemas.microsoft.com/office/drawing/2014/main" id="{DE45AA71-BCBC-4FA9-B088-C799A94244E0}"/>
              </a:ext>
            </a:extLst>
          </p:cNvPr>
          <p:cNvSpPr/>
          <p:nvPr/>
        </p:nvSpPr>
        <p:spPr bwMode="auto">
          <a:xfrm>
            <a:off x="8264652" y="1652089"/>
            <a:ext cx="516155" cy="516155"/>
          </a:xfrm>
          <a:prstGeom prst="ellipse">
            <a:avLst/>
          </a:prstGeom>
          <a:solidFill>
            <a:schemeClr val="bg2"/>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p:txBody>
      </p:sp>
      <p:sp>
        <p:nvSpPr>
          <p:cNvPr id="9" name="TextBox 8">
            <a:extLst>
              <a:ext uri="{FF2B5EF4-FFF2-40B4-BE49-F238E27FC236}">
                <a16:creationId xmlns:a16="http://schemas.microsoft.com/office/drawing/2014/main" id="{92A6BA62-4EE0-A434-4745-445E33132219}"/>
              </a:ext>
            </a:extLst>
          </p:cNvPr>
          <p:cNvSpPr txBox="1"/>
          <p:nvPr/>
        </p:nvSpPr>
        <p:spPr>
          <a:xfrm>
            <a:off x="1129895" y="1706266"/>
            <a:ext cx="2057400" cy="1631216"/>
          </a:xfrm>
          <a:prstGeom prst="rect">
            <a:avLst/>
          </a:prstGeom>
          <a:noFill/>
        </p:spPr>
        <p:txBody>
          <a:bodyPr wrap="square" rtlCol="0">
            <a:spAutoFit/>
          </a:bodyPr>
          <a:lstStyle/>
          <a:p>
            <a:r>
              <a:rPr lang="en-US" sz="2000" b="1" dirty="0">
                <a:solidFill>
                  <a:schemeClr val="bg1"/>
                </a:solidFill>
              </a:rPr>
              <a:t>PRODUCTION CODE</a:t>
            </a:r>
          </a:p>
          <a:p>
            <a:r>
              <a:rPr lang="en-US" sz="1200" dirty="0">
                <a:solidFill>
                  <a:schemeClr val="bg1"/>
                </a:solidFill>
              </a:rPr>
              <a:t>Documented</a:t>
            </a:r>
          </a:p>
          <a:p>
            <a:r>
              <a:rPr lang="en-US" sz="1200" dirty="0">
                <a:solidFill>
                  <a:schemeClr val="bg1"/>
                </a:solidFill>
              </a:rPr>
              <a:t>Teachable</a:t>
            </a:r>
          </a:p>
          <a:p>
            <a:r>
              <a:rPr lang="en-US" sz="1200" dirty="0">
                <a:solidFill>
                  <a:schemeClr val="bg1"/>
                </a:solidFill>
              </a:rPr>
              <a:t>Extensible</a:t>
            </a:r>
          </a:p>
          <a:p>
            <a:r>
              <a:rPr lang="en-US" sz="1200" dirty="0">
                <a:solidFill>
                  <a:schemeClr val="bg1"/>
                </a:solidFill>
              </a:rPr>
              <a:t>Reliable</a:t>
            </a:r>
          </a:p>
          <a:p>
            <a:r>
              <a:rPr lang="en-US" sz="1200" dirty="0">
                <a:solidFill>
                  <a:schemeClr val="bg1"/>
                </a:solidFill>
              </a:rPr>
              <a:t>Portable</a:t>
            </a:r>
          </a:p>
        </p:txBody>
      </p:sp>
      <p:sp>
        <p:nvSpPr>
          <p:cNvPr id="10" name="TextBox 9">
            <a:extLst>
              <a:ext uri="{FF2B5EF4-FFF2-40B4-BE49-F238E27FC236}">
                <a16:creationId xmlns:a16="http://schemas.microsoft.com/office/drawing/2014/main" id="{E85577A8-4ED3-944B-2BD3-1AA0A430ECDB}"/>
              </a:ext>
            </a:extLst>
          </p:cNvPr>
          <p:cNvSpPr txBox="1"/>
          <p:nvPr/>
        </p:nvSpPr>
        <p:spPr>
          <a:xfrm>
            <a:off x="1112882" y="4403229"/>
            <a:ext cx="2697118" cy="1692771"/>
          </a:xfrm>
          <a:prstGeom prst="rect">
            <a:avLst/>
          </a:prstGeom>
          <a:noFill/>
        </p:spPr>
        <p:txBody>
          <a:bodyPr wrap="square" rtlCol="0">
            <a:spAutoFit/>
          </a:bodyPr>
          <a:lstStyle/>
          <a:p>
            <a:r>
              <a:rPr lang="en-US" sz="2000" b="1" dirty="0">
                <a:solidFill>
                  <a:schemeClr val="bg1"/>
                </a:solidFill>
              </a:rPr>
              <a:t>MULTI-MODEL</a:t>
            </a:r>
          </a:p>
          <a:p>
            <a:r>
              <a:rPr lang="en-US" sz="2000" b="1" dirty="0">
                <a:solidFill>
                  <a:schemeClr val="bg1"/>
                </a:solidFill>
              </a:rPr>
              <a:t>FRAMEWORK</a:t>
            </a:r>
          </a:p>
          <a:p>
            <a:r>
              <a:rPr lang="en-US" sz="1200" dirty="0">
                <a:solidFill>
                  <a:schemeClr val="bg1"/>
                </a:solidFill>
              </a:rPr>
              <a:t>Groundwater</a:t>
            </a:r>
          </a:p>
          <a:p>
            <a:r>
              <a:rPr lang="en-US" sz="1200" dirty="0">
                <a:solidFill>
                  <a:schemeClr val="bg1"/>
                </a:solidFill>
              </a:rPr>
              <a:t>Surface water</a:t>
            </a:r>
          </a:p>
          <a:p>
            <a:r>
              <a:rPr lang="en-US" sz="1200" dirty="0">
                <a:solidFill>
                  <a:schemeClr val="bg1"/>
                </a:solidFill>
              </a:rPr>
              <a:t>Flow / transport</a:t>
            </a:r>
          </a:p>
          <a:p>
            <a:r>
              <a:rPr lang="en-US" sz="1200" dirty="0">
                <a:solidFill>
                  <a:schemeClr val="bg1"/>
                </a:solidFill>
              </a:rPr>
              <a:t>Structured / unstructured</a:t>
            </a:r>
          </a:p>
          <a:p>
            <a:endParaRPr lang="en-US" sz="1600" dirty="0">
              <a:solidFill>
                <a:schemeClr val="bg1"/>
              </a:solidFill>
            </a:endParaRPr>
          </a:p>
        </p:txBody>
      </p:sp>
      <p:sp>
        <p:nvSpPr>
          <p:cNvPr id="11" name="TextBox 10">
            <a:extLst>
              <a:ext uri="{FF2B5EF4-FFF2-40B4-BE49-F238E27FC236}">
                <a16:creationId xmlns:a16="http://schemas.microsoft.com/office/drawing/2014/main" id="{FA5F6621-4AE4-0D15-2F48-FE2C74173027}"/>
              </a:ext>
            </a:extLst>
          </p:cNvPr>
          <p:cNvSpPr txBox="1"/>
          <p:nvPr/>
        </p:nvSpPr>
        <p:spPr>
          <a:xfrm>
            <a:off x="5334000" y="4403229"/>
            <a:ext cx="2667000" cy="1877437"/>
          </a:xfrm>
          <a:prstGeom prst="rect">
            <a:avLst/>
          </a:prstGeom>
          <a:noFill/>
        </p:spPr>
        <p:txBody>
          <a:bodyPr wrap="square" rtlCol="0">
            <a:spAutoFit/>
          </a:bodyPr>
          <a:lstStyle/>
          <a:p>
            <a:pPr algn="r"/>
            <a:r>
              <a:rPr lang="en-US" sz="2000" b="1" dirty="0">
                <a:solidFill>
                  <a:schemeClr val="bg1"/>
                </a:solidFill>
              </a:rPr>
              <a:t>FLEXIBLE </a:t>
            </a:r>
          </a:p>
          <a:p>
            <a:pPr algn="r"/>
            <a:r>
              <a:rPr lang="en-US" sz="2000" b="1" dirty="0">
                <a:solidFill>
                  <a:schemeClr val="bg1"/>
                </a:solidFill>
              </a:rPr>
              <a:t>COUPLING</a:t>
            </a:r>
          </a:p>
          <a:p>
            <a:pPr algn="r"/>
            <a:r>
              <a:rPr lang="en-US" sz="1200" dirty="0">
                <a:solidFill>
                  <a:schemeClr val="bg1"/>
                </a:solidFill>
              </a:rPr>
              <a:t>Matrix-level tight coupling</a:t>
            </a:r>
          </a:p>
          <a:p>
            <a:pPr algn="r"/>
            <a:r>
              <a:rPr lang="en-US" sz="1200" dirty="0">
                <a:solidFill>
                  <a:schemeClr val="bg1"/>
                </a:solidFill>
              </a:rPr>
              <a:t>Asymmetric matrix equations</a:t>
            </a:r>
          </a:p>
          <a:p>
            <a:pPr algn="r"/>
            <a:r>
              <a:rPr lang="en-US" sz="1200" dirty="0">
                <a:solidFill>
                  <a:schemeClr val="bg1"/>
                </a:solidFill>
              </a:rPr>
              <a:t>Unstructured matrix equations</a:t>
            </a:r>
          </a:p>
          <a:p>
            <a:pPr algn="r"/>
            <a:r>
              <a:rPr lang="en-US" sz="1200" dirty="0">
                <a:solidFill>
                  <a:schemeClr val="bg1"/>
                </a:solidFill>
              </a:rPr>
              <a:t>Embedded or API model coupling</a:t>
            </a:r>
          </a:p>
          <a:p>
            <a:pPr algn="r"/>
            <a:endParaRPr lang="en-US" sz="1200" dirty="0">
              <a:solidFill>
                <a:schemeClr val="bg1"/>
              </a:solidFill>
            </a:endParaRPr>
          </a:p>
          <a:p>
            <a:pPr algn="r"/>
            <a:endParaRPr lang="en-US" sz="1600" dirty="0">
              <a:solidFill>
                <a:schemeClr val="bg1"/>
              </a:solidFill>
            </a:endParaRPr>
          </a:p>
        </p:txBody>
      </p:sp>
      <p:sp>
        <p:nvSpPr>
          <p:cNvPr id="12" name="TextBox 11">
            <a:extLst>
              <a:ext uri="{FF2B5EF4-FFF2-40B4-BE49-F238E27FC236}">
                <a16:creationId xmlns:a16="http://schemas.microsoft.com/office/drawing/2014/main" id="{BD09E1F0-5839-B341-0E2B-46B2BE5AC23A}"/>
              </a:ext>
            </a:extLst>
          </p:cNvPr>
          <p:cNvSpPr txBox="1"/>
          <p:nvPr/>
        </p:nvSpPr>
        <p:spPr>
          <a:xfrm>
            <a:off x="5562600" y="1706940"/>
            <a:ext cx="2435252" cy="1323439"/>
          </a:xfrm>
          <a:prstGeom prst="rect">
            <a:avLst/>
          </a:prstGeom>
          <a:noFill/>
        </p:spPr>
        <p:txBody>
          <a:bodyPr wrap="square" rtlCol="0">
            <a:spAutoFit/>
          </a:bodyPr>
          <a:lstStyle/>
          <a:p>
            <a:pPr algn="r"/>
            <a:r>
              <a:rPr lang="en-US" sz="2000" b="1" dirty="0">
                <a:solidFill>
                  <a:schemeClr val="bg1"/>
                </a:solidFill>
              </a:rPr>
              <a:t>MODERN</a:t>
            </a:r>
          </a:p>
          <a:p>
            <a:pPr algn="r"/>
            <a:r>
              <a:rPr lang="en-US" sz="1200" dirty="0">
                <a:solidFill>
                  <a:schemeClr val="bg1"/>
                </a:solidFill>
              </a:rPr>
              <a:t>Continuous integration</a:t>
            </a:r>
          </a:p>
          <a:p>
            <a:pPr algn="r"/>
            <a:r>
              <a:rPr lang="en-US" sz="1200" dirty="0">
                <a:solidFill>
                  <a:schemeClr val="bg1"/>
                </a:solidFill>
              </a:rPr>
              <a:t>Automated testing</a:t>
            </a:r>
          </a:p>
          <a:p>
            <a:pPr algn="r"/>
            <a:r>
              <a:rPr lang="en-US" sz="1200" dirty="0">
                <a:solidFill>
                  <a:schemeClr val="bg1"/>
                </a:solidFill>
              </a:rPr>
              <a:t>Object oriented</a:t>
            </a:r>
          </a:p>
          <a:p>
            <a:pPr algn="r"/>
            <a:r>
              <a:rPr lang="en-US" sz="1200" dirty="0">
                <a:solidFill>
                  <a:schemeClr val="bg1"/>
                </a:solidFill>
              </a:rPr>
              <a:t>Version control</a:t>
            </a:r>
          </a:p>
          <a:p>
            <a:pPr algn="r"/>
            <a:r>
              <a:rPr lang="en-US" sz="1200" dirty="0">
                <a:solidFill>
                  <a:schemeClr val="bg1"/>
                </a:solidFill>
              </a:rPr>
              <a:t>Open source</a:t>
            </a:r>
          </a:p>
        </p:txBody>
      </p:sp>
      <p:sp>
        <p:nvSpPr>
          <p:cNvPr id="16" name="Right Triangle 15">
            <a:extLst>
              <a:ext uri="{FF2B5EF4-FFF2-40B4-BE49-F238E27FC236}">
                <a16:creationId xmlns:a16="http://schemas.microsoft.com/office/drawing/2014/main" id="{882EACE4-84F1-7DFE-A817-DFAF4B33D1F0}"/>
              </a:ext>
            </a:extLst>
          </p:cNvPr>
          <p:cNvSpPr/>
          <p:nvPr/>
        </p:nvSpPr>
        <p:spPr bwMode="auto">
          <a:xfrm>
            <a:off x="4665308" y="2258111"/>
            <a:ext cx="1371600" cy="1371600"/>
          </a:xfrm>
          <a:prstGeom prst="rtTriangle">
            <a:avLst/>
          </a:prstGeom>
          <a:solidFill>
            <a:schemeClr val="bg2">
              <a:alpha val="50000"/>
            </a:schemeClr>
          </a:solidFill>
          <a:ln w="12700" cap="flat" cmpd="sng" algn="ctr">
            <a:noFill/>
            <a:prstDash val="solid"/>
            <a:round/>
            <a:headEnd type="none" w="med" len="med"/>
            <a:tailEnd type="none" w="med" len="med"/>
          </a:ln>
          <a:effectLst>
            <a:glow>
              <a:schemeClr val="accent1">
                <a:alpha val="40000"/>
              </a:schemeClr>
            </a:glow>
            <a:softEdge rad="0"/>
          </a:effectLst>
          <a:scene3d>
            <a:camera prst="orthographicFront"/>
            <a:lightRig rig="threePt" dir="t"/>
          </a:scene3d>
          <a:sp3d>
            <a:bevelT w="165100" prst="coolSlan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7" name="Right Triangle 16">
            <a:extLst>
              <a:ext uri="{FF2B5EF4-FFF2-40B4-BE49-F238E27FC236}">
                <a16:creationId xmlns:a16="http://schemas.microsoft.com/office/drawing/2014/main" id="{BD7DF467-B70C-58B5-114A-7CA911EF1D63}"/>
              </a:ext>
            </a:extLst>
          </p:cNvPr>
          <p:cNvSpPr/>
          <p:nvPr/>
        </p:nvSpPr>
        <p:spPr bwMode="auto">
          <a:xfrm rot="16200000">
            <a:off x="3141308" y="2255692"/>
            <a:ext cx="1371600" cy="1371600"/>
          </a:xfrm>
          <a:prstGeom prst="rtTriangle">
            <a:avLst/>
          </a:prstGeom>
          <a:solidFill>
            <a:schemeClr val="accent1">
              <a:alpha val="50000"/>
            </a:schemeClr>
          </a:solidFill>
          <a:ln w="12700" cap="flat" cmpd="sng" algn="ctr">
            <a:noFill/>
            <a:prstDash val="solid"/>
            <a:round/>
            <a:headEnd type="none" w="med" len="med"/>
            <a:tailEnd type="none" w="med" len="med"/>
          </a:ln>
          <a:effectLst>
            <a:glow>
              <a:schemeClr val="accent1">
                <a:alpha val="40000"/>
              </a:schemeClr>
            </a:glow>
            <a:softEdge rad="0"/>
          </a:effectLst>
          <a:scene3d>
            <a:camera prst="orthographicFront"/>
            <a:lightRig rig="threePt" dir="t"/>
          </a:scene3d>
          <a:sp3d>
            <a:bevelT w="165100" prst="coolSlan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8" name="Right Triangle 17">
            <a:extLst>
              <a:ext uri="{FF2B5EF4-FFF2-40B4-BE49-F238E27FC236}">
                <a16:creationId xmlns:a16="http://schemas.microsoft.com/office/drawing/2014/main" id="{C94285BA-C2B5-FC90-9F33-B354BB940820}"/>
              </a:ext>
            </a:extLst>
          </p:cNvPr>
          <p:cNvSpPr/>
          <p:nvPr/>
        </p:nvSpPr>
        <p:spPr bwMode="auto">
          <a:xfrm rot="10800000">
            <a:off x="3129751" y="3810000"/>
            <a:ext cx="1371600" cy="1371600"/>
          </a:xfrm>
          <a:prstGeom prst="rtTriangle">
            <a:avLst/>
          </a:prstGeom>
          <a:solidFill>
            <a:srgbClr val="7030A0">
              <a:alpha val="50000"/>
            </a:srgbClr>
          </a:solidFill>
          <a:ln w="12700" cap="flat" cmpd="sng" algn="ctr">
            <a:noFill/>
            <a:prstDash val="solid"/>
            <a:round/>
            <a:headEnd type="none" w="med" len="med"/>
            <a:tailEnd type="none" w="med" len="med"/>
          </a:ln>
          <a:effectLst>
            <a:glow>
              <a:schemeClr val="accent1">
                <a:alpha val="40000"/>
              </a:schemeClr>
            </a:glow>
            <a:softEdge rad="0"/>
          </a:effectLst>
          <a:scene3d>
            <a:camera prst="orthographicFront"/>
            <a:lightRig rig="threePt" dir="t"/>
          </a:scene3d>
          <a:sp3d>
            <a:bevelT w="165100" prst="coolSlan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9" name="Right Triangle 18">
            <a:extLst>
              <a:ext uri="{FF2B5EF4-FFF2-40B4-BE49-F238E27FC236}">
                <a16:creationId xmlns:a16="http://schemas.microsoft.com/office/drawing/2014/main" id="{08422062-6053-6E4F-2DD5-A8529C94E89E}"/>
              </a:ext>
            </a:extLst>
          </p:cNvPr>
          <p:cNvSpPr/>
          <p:nvPr/>
        </p:nvSpPr>
        <p:spPr bwMode="auto">
          <a:xfrm rot="5400000">
            <a:off x="4661165" y="3810000"/>
            <a:ext cx="1371600" cy="1371600"/>
          </a:xfrm>
          <a:prstGeom prst="rtTriangle">
            <a:avLst/>
          </a:prstGeom>
          <a:solidFill>
            <a:schemeClr val="accent6">
              <a:alpha val="50000"/>
            </a:schemeClr>
          </a:solidFill>
          <a:ln w="12700" cap="flat" cmpd="sng" algn="ctr">
            <a:noFill/>
            <a:prstDash val="solid"/>
            <a:round/>
            <a:headEnd type="none" w="med" len="med"/>
            <a:tailEnd type="none" w="med" len="med"/>
          </a:ln>
          <a:effectLst>
            <a:glow>
              <a:schemeClr val="accent1">
                <a:alpha val="40000"/>
              </a:schemeClr>
            </a:glow>
            <a:softEdge rad="0"/>
          </a:effectLst>
          <a:scene3d>
            <a:camera prst="orthographicFront"/>
            <a:lightRig rig="threePt" dir="t"/>
          </a:scene3d>
          <a:sp3d>
            <a:bevelT w="165100" prst="coolSlan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21" name="Graphic 20" descr="Books outline">
            <a:extLst>
              <a:ext uri="{FF2B5EF4-FFF2-40B4-BE49-F238E27FC236}">
                <a16:creationId xmlns:a16="http://schemas.microsoft.com/office/drawing/2014/main" id="{ADD39883-A086-53CC-854D-B27ECD4D37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017" y="1755767"/>
            <a:ext cx="291356" cy="291356"/>
          </a:xfrm>
          <a:prstGeom prst="rect">
            <a:avLst/>
          </a:prstGeom>
        </p:spPr>
      </p:pic>
      <p:pic>
        <p:nvPicPr>
          <p:cNvPr id="23" name="Graphic 22" descr="Blockchain outline">
            <a:extLst>
              <a:ext uri="{FF2B5EF4-FFF2-40B4-BE49-F238E27FC236}">
                <a16:creationId xmlns:a16="http://schemas.microsoft.com/office/drawing/2014/main" id="{09FF451F-AE74-4DC5-EBEF-BBD9EBED48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7295" y="4307068"/>
            <a:ext cx="387795" cy="387795"/>
          </a:xfrm>
          <a:prstGeom prst="rect">
            <a:avLst/>
          </a:prstGeom>
        </p:spPr>
      </p:pic>
      <p:pic>
        <p:nvPicPr>
          <p:cNvPr id="25" name="Graphic 24" descr="Puzzle with solid fill">
            <a:extLst>
              <a:ext uri="{FF2B5EF4-FFF2-40B4-BE49-F238E27FC236}">
                <a16:creationId xmlns:a16="http://schemas.microsoft.com/office/drawing/2014/main" id="{1AA4045A-0E88-1E39-A6A8-895BF1515B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2854" y="4424860"/>
            <a:ext cx="320492" cy="320492"/>
          </a:xfrm>
          <a:prstGeom prst="rect">
            <a:avLst/>
          </a:prstGeom>
        </p:spPr>
      </p:pic>
      <p:pic>
        <p:nvPicPr>
          <p:cNvPr id="27" name="Graphic 26" descr="Rocket outline">
            <a:extLst>
              <a:ext uri="{FF2B5EF4-FFF2-40B4-BE49-F238E27FC236}">
                <a16:creationId xmlns:a16="http://schemas.microsoft.com/office/drawing/2014/main" id="{30460B3C-D1D1-2987-DA18-74A60C0588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6102" y="1764487"/>
            <a:ext cx="291356" cy="291356"/>
          </a:xfrm>
          <a:prstGeom prst="rect">
            <a:avLst/>
          </a:prstGeom>
        </p:spPr>
      </p:pic>
    </p:spTree>
    <p:extLst>
      <p:ext uri="{BB962C8B-B14F-4D97-AF65-F5344CB8AC3E}">
        <p14:creationId xmlns:p14="http://schemas.microsoft.com/office/powerpoint/2010/main" val="647204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1DA8-0DA1-A8AA-F8C1-D142BCFBF7C9}"/>
              </a:ext>
            </a:extLst>
          </p:cNvPr>
          <p:cNvSpPr>
            <a:spLocks noGrp="1"/>
          </p:cNvSpPr>
          <p:nvPr>
            <p:ph type="title"/>
          </p:nvPr>
        </p:nvSpPr>
        <p:spPr/>
        <p:txBody>
          <a:bodyPr/>
          <a:lstStyle/>
          <a:p>
            <a:r>
              <a:rPr lang="en-US" dirty="0"/>
              <a:t>Options for Adding New Capabilities</a:t>
            </a:r>
          </a:p>
        </p:txBody>
      </p:sp>
      <p:sp>
        <p:nvSpPr>
          <p:cNvPr id="4" name="Text Placeholder 3">
            <a:extLst>
              <a:ext uri="{FF2B5EF4-FFF2-40B4-BE49-F238E27FC236}">
                <a16:creationId xmlns:a16="http://schemas.microsoft.com/office/drawing/2014/main" id="{0F591A24-D849-AAFB-B1C9-DBFE474F7436}"/>
              </a:ext>
            </a:extLst>
          </p:cNvPr>
          <p:cNvSpPr>
            <a:spLocks noGrp="1"/>
          </p:cNvSpPr>
          <p:nvPr>
            <p:ph type="body" idx="1"/>
          </p:nvPr>
        </p:nvSpPr>
        <p:spPr/>
        <p:txBody>
          <a:bodyPr/>
          <a:lstStyle/>
          <a:p>
            <a:r>
              <a:rPr lang="en-US" dirty="0"/>
              <a:t>Option 1 – Embed new capability</a:t>
            </a:r>
          </a:p>
        </p:txBody>
      </p:sp>
      <p:sp>
        <p:nvSpPr>
          <p:cNvPr id="5" name="Content Placeholder 4">
            <a:extLst>
              <a:ext uri="{FF2B5EF4-FFF2-40B4-BE49-F238E27FC236}">
                <a16:creationId xmlns:a16="http://schemas.microsoft.com/office/drawing/2014/main" id="{EA83D8D4-D442-ED0E-E3A2-939A43811C8A}"/>
              </a:ext>
            </a:extLst>
          </p:cNvPr>
          <p:cNvSpPr>
            <a:spLocks noGrp="1"/>
          </p:cNvSpPr>
          <p:nvPr>
            <p:ph sz="half" idx="2"/>
          </p:nvPr>
        </p:nvSpPr>
        <p:spPr/>
        <p:txBody>
          <a:bodyPr/>
          <a:lstStyle/>
          <a:p>
            <a:r>
              <a:rPr lang="en-US" sz="2000" dirty="0"/>
              <a:t>Advantages</a:t>
            </a:r>
          </a:p>
          <a:p>
            <a:pPr lvl="1"/>
            <a:r>
              <a:rPr lang="en-US" sz="1800" dirty="0"/>
              <a:t>MODFLOW look and feel</a:t>
            </a:r>
          </a:p>
          <a:p>
            <a:pPr lvl="1"/>
            <a:r>
              <a:rPr lang="en-US" sz="1800" dirty="0"/>
              <a:t>Leverage our existing automated procedures for documentation and testing</a:t>
            </a:r>
          </a:p>
          <a:p>
            <a:pPr lvl="1"/>
            <a:r>
              <a:rPr lang="en-US" sz="1800" dirty="0"/>
              <a:t>Easy to compile and distribute</a:t>
            </a:r>
          </a:p>
          <a:p>
            <a:r>
              <a:rPr lang="en-US" sz="2000" dirty="0"/>
              <a:t>Disadvantages</a:t>
            </a:r>
          </a:p>
          <a:p>
            <a:pPr lvl="1"/>
            <a:r>
              <a:rPr lang="en-US" sz="1800" dirty="0"/>
              <a:t>Requires writing new code in Fortran that follows our conventions</a:t>
            </a:r>
          </a:p>
        </p:txBody>
      </p:sp>
      <p:sp>
        <p:nvSpPr>
          <p:cNvPr id="6" name="Text Placeholder 5">
            <a:extLst>
              <a:ext uri="{FF2B5EF4-FFF2-40B4-BE49-F238E27FC236}">
                <a16:creationId xmlns:a16="http://schemas.microsoft.com/office/drawing/2014/main" id="{EDC03986-BF57-D6A6-0F78-B9BACDD8370C}"/>
              </a:ext>
            </a:extLst>
          </p:cNvPr>
          <p:cNvSpPr>
            <a:spLocks noGrp="1"/>
          </p:cNvSpPr>
          <p:nvPr>
            <p:ph type="body" sz="quarter" idx="3"/>
          </p:nvPr>
        </p:nvSpPr>
        <p:spPr/>
        <p:txBody>
          <a:bodyPr/>
          <a:lstStyle/>
          <a:p>
            <a:r>
              <a:rPr lang="en-US" dirty="0"/>
              <a:t>Option 2 – Link to external capability using API</a:t>
            </a:r>
          </a:p>
        </p:txBody>
      </p:sp>
      <p:sp>
        <p:nvSpPr>
          <p:cNvPr id="7" name="Content Placeholder 6">
            <a:extLst>
              <a:ext uri="{FF2B5EF4-FFF2-40B4-BE49-F238E27FC236}">
                <a16:creationId xmlns:a16="http://schemas.microsoft.com/office/drawing/2014/main" id="{FB58AEFF-D86F-6E93-B31C-89D2D93B2B5E}"/>
              </a:ext>
            </a:extLst>
          </p:cNvPr>
          <p:cNvSpPr>
            <a:spLocks noGrp="1"/>
          </p:cNvSpPr>
          <p:nvPr>
            <p:ph sz="quarter" idx="4"/>
          </p:nvPr>
        </p:nvSpPr>
        <p:spPr/>
        <p:txBody>
          <a:bodyPr/>
          <a:lstStyle/>
          <a:p>
            <a:r>
              <a:rPr lang="en-US" sz="2000" dirty="0"/>
              <a:t>Advantages</a:t>
            </a:r>
          </a:p>
          <a:p>
            <a:pPr lvl="1"/>
            <a:r>
              <a:rPr lang="en-US" sz="1600" dirty="0"/>
              <a:t>Mechanism for coupling with established models</a:t>
            </a:r>
          </a:p>
          <a:p>
            <a:pPr lvl="1"/>
            <a:r>
              <a:rPr lang="en-US" sz="1600" dirty="0"/>
              <a:t>External models can be tightly coupled with MODFLOW</a:t>
            </a:r>
          </a:p>
          <a:p>
            <a:pPr lvl="1"/>
            <a:r>
              <a:rPr lang="en-US" sz="1600" dirty="0"/>
              <a:t>Can use other programming languages, such as Python</a:t>
            </a:r>
          </a:p>
          <a:p>
            <a:r>
              <a:rPr lang="en-US" sz="2000" dirty="0"/>
              <a:t>Disadvantages</a:t>
            </a:r>
          </a:p>
          <a:p>
            <a:pPr lvl="1"/>
            <a:r>
              <a:rPr lang="en-US" sz="1600" dirty="0"/>
              <a:t>May require some reworking of existing model to support the Basic Model Interface</a:t>
            </a:r>
          </a:p>
          <a:p>
            <a:pPr lvl="1"/>
            <a:r>
              <a:rPr lang="en-US" sz="1600" dirty="0"/>
              <a:t>May be challenging for users to learn and work with different software packages</a:t>
            </a:r>
          </a:p>
        </p:txBody>
      </p:sp>
    </p:spTree>
    <p:extLst>
      <p:ext uri="{BB962C8B-B14F-4D97-AF65-F5344CB8AC3E}">
        <p14:creationId xmlns:p14="http://schemas.microsoft.com/office/powerpoint/2010/main" val="309953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6.4.1</a:t>
            </a:r>
          </a:p>
        </p:txBody>
      </p:sp>
      <p:pic>
        <p:nvPicPr>
          <p:cNvPr id="3" name="Picture 2">
            <a:extLst>
              <a:ext uri="{FF2B5EF4-FFF2-40B4-BE49-F238E27FC236}">
                <a16:creationId xmlns:a16="http://schemas.microsoft.com/office/drawing/2014/main" id="{F96888CD-51C8-284A-9735-30939822314F}"/>
              </a:ext>
            </a:extLst>
          </p:cNvPr>
          <p:cNvPicPr>
            <a:picLocks noChangeAspect="1"/>
          </p:cNvPicPr>
          <p:nvPr/>
        </p:nvPicPr>
        <p:blipFill>
          <a:blip r:embed="rId2"/>
          <a:stretch>
            <a:fillRect/>
          </a:stretch>
        </p:blipFill>
        <p:spPr>
          <a:xfrm>
            <a:off x="2202047" y="1248284"/>
            <a:ext cx="4739904" cy="5152516"/>
          </a:xfrm>
          <a:prstGeom prst="rect">
            <a:avLst/>
          </a:prstGeom>
        </p:spPr>
      </p:pic>
    </p:spTree>
    <p:extLst>
      <p:ext uri="{BB962C8B-B14F-4D97-AF65-F5344CB8AC3E}">
        <p14:creationId xmlns:p14="http://schemas.microsoft.com/office/powerpoint/2010/main" val="183939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background</a:t>
            </a:r>
          </a:p>
        </p:txBody>
      </p:sp>
      <p:sp>
        <p:nvSpPr>
          <p:cNvPr id="8" name="Text Placeholder 7"/>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C29DD805-2B47-5CA2-416C-FCD5D56F6E37}"/>
              </a:ext>
            </a:extLst>
          </p:cNvPr>
          <p:cNvPicPr>
            <a:picLocks noChangeAspect="1"/>
          </p:cNvPicPr>
          <p:nvPr/>
        </p:nvPicPr>
        <p:blipFill>
          <a:blip r:embed="rId2"/>
          <a:stretch>
            <a:fillRect/>
          </a:stretch>
        </p:blipFill>
        <p:spPr>
          <a:xfrm>
            <a:off x="4038600" y="2122329"/>
            <a:ext cx="2514600" cy="1988821"/>
          </a:xfrm>
          <a:prstGeom prst="rect">
            <a:avLst/>
          </a:prstGeom>
        </p:spPr>
      </p:pic>
      <p:pic>
        <p:nvPicPr>
          <p:cNvPr id="3" name="Picture 2" descr="tom_analog_1978">
            <a:extLst>
              <a:ext uri="{FF2B5EF4-FFF2-40B4-BE49-F238E27FC236}">
                <a16:creationId xmlns:a16="http://schemas.microsoft.com/office/drawing/2014/main" id="{881F1C18-C37D-4FF5-A339-C6C67A41A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83496"/>
            <a:ext cx="2095993" cy="1673123"/>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id="{A300D717-2EA3-E016-F090-CCC5E0DD95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72200" y="4406900"/>
            <a:ext cx="2766765" cy="2185169"/>
          </a:xfrm>
          <a:prstGeom prst="rect">
            <a:avLst/>
          </a:prstGeom>
        </p:spPr>
      </p:pic>
    </p:spTree>
    <p:extLst>
      <p:ext uri="{BB962C8B-B14F-4D97-AF65-F5344CB8AC3E}">
        <p14:creationId xmlns:p14="http://schemas.microsoft.com/office/powerpoint/2010/main" val="4256933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906623-7C6A-414C-A0B6-2F1EBC5D3B21}"/>
              </a:ext>
            </a:extLst>
          </p:cNvPr>
          <p:cNvPicPr>
            <a:picLocks noChangeAspect="1"/>
          </p:cNvPicPr>
          <p:nvPr/>
        </p:nvPicPr>
        <p:blipFill>
          <a:blip r:embed="rId3"/>
          <a:stretch>
            <a:fillRect/>
          </a:stretch>
        </p:blipFill>
        <p:spPr>
          <a:xfrm>
            <a:off x="8001" y="8554"/>
            <a:ext cx="9127998" cy="6840895"/>
          </a:xfrm>
          <a:prstGeom prst="rect">
            <a:avLst/>
          </a:prstGeom>
        </p:spPr>
      </p:pic>
    </p:spTree>
    <p:extLst>
      <p:ext uri="{BB962C8B-B14F-4D97-AF65-F5344CB8AC3E}">
        <p14:creationId xmlns:p14="http://schemas.microsoft.com/office/powerpoint/2010/main" val="693901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History</a:t>
            </a:r>
          </a:p>
        </p:txBody>
      </p:sp>
      <p:sp>
        <p:nvSpPr>
          <p:cNvPr id="7" name="Content Placeholder 6"/>
          <p:cNvSpPr>
            <a:spLocks noGrp="1"/>
          </p:cNvSpPr>
          <p:nvPr>
            <p:ph sz="half" idx="1"/>
          </p:nvPr>
        </p:nvSpPr>
        <p:spPr/>
        <p:txBody>
          <a:bodyPr/>
          <a:lstStyle/>
          <a:p>
            <a:pPr>
              <a:defRPr/>
            </a:pPr>
            <a:r>
              <a:rPr lang="en-US" dirty="0"/>
              <a:t>1970’s proliferation of groundwater models led to numerous diverging codes within the USGS</a:t>
            </a:r>
          </a:p>
          <a:p>
            <a:pPr>
              <a:defRPr/>
            </a:pPr>
            <a:r>
              <a:rPr lang="en-US" dirty="0"/>
              <a:t>The best capabilities were combined to form MODFLOW</a:t>
            </a:r>
          </a:p>
        </p:txBody>
      </p:sp>
      <p:pic>
        <p:nvPicPr>
          <p:cNvPr id="19" name="Content Placeholder 18"/>
          <p:cNvPicPr>
            <a:picLocks noGrp="1" noChangeAspect="1"/>
          </p:cNvPicPr>
          <p:nvPr>
            <p:ph sz="half" idx="2"/>
          </p:nvPr>
        </p:nvPicPr>
        <p:blipFill>
          <a:blip r:embed="rId2"/>
          <a:srcRect l="-8689" r="-8689"/>
          <a:stretch>
            <a:fillRect/>
          </a:stretch>
        </p:blipFill>
        <p:spPr/>
      </p:pic>
    </p:spTree>
    <p:extLst>
      <p:ext uri="{BB962C8B-B14F-4D97-AF65-F5344CB8AC3E}">
        <p14:creationId xmlns:p14="http://schemas.microsoft.com/office/powerpoint/2010/main" val="247395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val 205">
            <a:extLst>
              <a:ext uri="{FF2B5EF4-FFF2-40B4-BE49-F238E27FC236}">
                <a16:creationId xmlns:a16="http://schemas.microsoft.com/office/drawing/2014/main" id="{3D020E48-114F-7E4D-BD25-2470D6E1A7E8}"/>
              </a:ext>
            </a:extLst>
          </p:cNvPr>
          <p:cNvSpPr>
            <a:spLocks noChangeAspect="1"/>
          </p:cNvSpPr>
          <p:nvPr/>
        </p:nvSpPr>
        <p:spPr bwMode="auto">
          <a:xfrm>
            <a:off x="2774602" y="1606141"/>
            <a:ext cx="3598199" cy="3598199"/>
          </a:xfrm>
          <a:prstGeom prst="ellipse">
            <a:avLst/>
          </a:prstGeom>
          <a:noFill/>
          <a:ln w="28575" cap="flat" cmpd="sng" algn="ctr">
            <a:solidFill>
              <a:schemeClr val="accent5">
                <a:lumMod val="75000"/>
              </a:schemeClr>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a:endParaRPr lang="en-US" sz="3000"/>
          </a:p>
        </p:txBody>
      </p:sp>
      <p:sp>
        <p:nvSpPr>
          <p:cNvPr id="7" name="Donut 6">
            <a:extLst>
              <a:ext uri="{FF2B5EF4-FFF2-40B4-BE49-F238E27FC236}">
                <a16:creationId xmlns:a16="http://schemas.microsoft.com/office/drawing/2014/main" id="{AD2CF12C-514E-C94B-8586-E97F976BA357}"/>
              </a:ext>
            </a:extLst>
          </p:cNvPr>
          <p:cNvSpPr>
            <a:spLocks noChangeAspect="1"/>
          </p:cNvSpPr>
          <p:nvPr/>
        </p:nvSpPr>
        <p:spPr bwMode="auto">
          <a:xfrm>
            <a:off x="3234216" y="2037562"/>
            <a:ext cx="2727152" cy="2727152"/>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ctr" anchorCtr="0" compatLnSpc="1">
            <a:prstTxWarp prst="textNoShape">
              <a:avLst/>
            </a:prstTxWarp>
          </a:bodyPr>
          <a:lstStyle/>
          <a:p>
            <a:pPr algn="ctr" defTabSz="685800"/>
            <a:endParaRPr lang="en-US" sz="750" dirty="0">
              <a:solidFill>
                <a:schemeClr val="accent1">
                  <a:lumMod val="40000"/>
                  <a:lumOff val="60000"/>
                </a:schemeClr>
              </a:solidFill>
            </a:endParaRPr>
          </a:p>
        </p:txBody>
      </p:sp>
      <p:grpSp>
        <p:nvGrpSpPr>
          <p:cNvPr id="115" name="Group 114">
            <a:extLst>
              <a:ext uri="{FF2B5EF4-FFF2-40B4-BE49-F238E27FC236}">
                <a16:creationId xmlns:a16="http://schemas.microsoft.com/office/drawing/2014/main" id="{6712909C-27BD-3047-86A3-9E78B6A9BCDC}"/>
              </a:ext>
            </a:extLst>
          </p:cNvPr>
          <p:cNvGrpSpPr/>
          <p:nvPr/>
        </p:nvGrpSpPr>
        <p:grpSpPr>
          <a:xfrm>
            <a:off x="1371601" y="856314"/>
            <a:ext cx="6577681" cy="5182968"/>
            <a:chOff x="304800" y="-1248"/>
            <a:chExt cx="8770241" cy="6910623"/>
          </a:xfrm>
        </p:grpSpPr>
        <p:sp>
          <p:nvSpPr>
            <p:cNvPr id="26" name="TextBox 25">
              <a:extLst>
                <a:ext uri="{FF2B5EF4-FFF2-40B4-BE49-F238E27FC236}">
                  <a16:creationId xmlns:a16="http://schemas.microsoft.com/office/drawing/2014/main" id="{D8AB087A-5937-2641-97CF-DE71FA8C01DD}"/>
                </a:ext>
              </a:extLst>
            </p:cNvPr>
            <p:cNvSpPr txBox="1"/>
            <p:nvPr/>
          </p:nvSpPr>
          <p:spPr>
            <a:xfrm>
              <a:off x="7405946" y="1330136"/>
              <a:ext cx="1075508" cy="738664"/>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MODPATH</a:t>
              </a:r>
            </a:p>
            <a:p>
              <a:r>
                <a:rPr lang="en-US" sz="750" b="1" dirty="0">
                  <a:solidFill>
                    <a:schemeClr val="accent6">
                      <a:lumMod val="20000"/>
                      <a:lumOff val="80000"/>
                    </a:schemeClr>
                  </a:solidFill>
                  <a:latin typeface="Abadi" panose="020B0604020104020204" pitchFamily="34" charset="0"/>
                </a:rPr>
                <a:t>mod-PATH3DU</a:t>
              </a:r>
            </a:p>
            <a:p>
              <a:r>
                <a:rPr lang="en-US" sz="750" b="1" dirty="0">
                  <a:solidFill>
                    <a:schemeClr val="accent6">
                      <a:lumMod val="20000"/>
                      <a:lumOff val="80000"/>
                    </a:schemeClr>
                  </a:solidFill>
                  <a:latin typeface="Abadi" panose="020B0604020104020204" pitchFamily="34" charset="0"/>
                </a:rPr>
                <a:t>PATH3D</a:t>
              </a:r>
            </a:p>
            <a:p>
              <a:r>
                <a:rPr lang="en-US" sz="750" b="1" dirty="0" err="1">
                  <a:solidFill>
                    <a:schemeClr val="accent6">
                      <a:lumMod val="20000"/>
                      <a:lumOff val="80000"/>
                    </a:schemeClr>
                  </a:solidFill>
                  <a:latin typeface="Abadi" panose="020B0604020104020204" pitchFamily="34" charset="0"/>
                </a:rPr>
                <a:t>FlowSource</a:t>
              </a:r>
              <a:endParaRPr lang="en-US" sz="750" b="1" dirty="0">
                <a:solidFill>
                  <a:schemeClr val="accent6">
                    <a:lumMod val="20000"/>
                    <a:lumOff val="80000"/>
                  </a:schemeClr>
                </a:solidFill>
                <a:latin typeface="Abadi" panose="020B0604020104020204" pitchFamily="34" charset="0"/>
              </a:endParaRPr>
            </a:p>
          </p:txBody>
        </p:sp>
        <p:sp>
          <p:nvSpPr>
            <p:cNvPr id="27" name="TextBox 26">
              <a:extLst>
                <a:ext uri="{FF2B5EF4-FFF2-40B4-BE49-F238E27FC236}">
                  <a16:creationId xmlns:a16="http://schemas.microsoft.com/office/drawing/2014/main" id="{3987098E-40E6-C84A-A635-97065B4A87E6}"/>
                </a:ext>
              </a:extLst>
            </p:cNvPr>
            <p:cNvSpPr txBox="1"/>
            <p:nvPr/>
          </p:nvSpPr>
          <p:spPr>
            <a:xfrm>
              <a:off x="7952512" y="3191794"/>
              <a:ext cx="1122529" cy="430887"/>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MODFLOW-USG</a:t>
              </a:r>
            </a:p>
            <a:p>
              <a:r>
                <a:rPr lang="en-US" sz="750" b="1" dirty="0">
                  <a:solidFill>
                    <a:schemeClr val="accent6">
                      <a:lumMod val="20000"/>
                      <a:lumOff val="80000"/>
                    </a:schemeClr>
                  </a:solidFill>
                  <a:latin typeface="Abadi" panose="020B0604020104020204" pitchFamily="34" charset="0"/>
                </a:rPr>
                <a:t>CFP, VKD</a:t>
              </a:r>
            </a:p>
          </p:txBody>
        </p:sp>
        <p:sp>
          <p:nvSpPr>
            <p:cNvPr id="28" name="TextBox 27">
              <a:extLst>
                <a:ext uri="{FF2B5EF4-FFF2-40B4-BE49-F238E27FC236}">
                  <a16:creationId xmlns:a16="http://schemas.microsoft.com/office/drawing/2014/main" id="{0772D031-BCBA-7A48-9912-1B8EF9872B27}"/>
                </a:ext>
              </a:extLst>
            </p:cNvPr>
            <p:cNvSpPr txBox="1"/>
            <p:nvPr/>
          </p:nvSpPr>
          <p:spPr>
            <a:xfrm>
              <a:off x="7850290" y="4577140"/>
              <a:ext cx="934444"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PESTPP-OPT</a:t>
              </a:r>
            </a:p>
            <a:p>
              <a:r>
                <a:rPr lang="en-US" sz="750" b="1" dirty="0">
                  <a:solidFill>
                    <a:schemeClr val="accent6">
                      <a:lumMod val="20000"/>
                      <a:lumOff val="80000"/>
                    </a:schemeClr>
                  </a:solidFill>
                  <a:latin typeface="Abadi" panose="020B0604020104020204" pitchFamily="34" charset="0"/>
                </a:rPr>
                <a:t>MODSIM</a:t>
              </a:r>
            </a:p>
            <a:p>
              <a:r>
                <a:rPr lang="en-US" sz="750" b="1" dirty="0">
                  <a:solidFill>
                    <a:schemeClr val="accent6">
                      <a:lumMod val="20000"/>
                      <a:lumOff val="80000"/>
                    </a:schemeClr>
                  </a:solidFill>
                  <a:latin typeface="Abadi" panose="020B0604020104020204" pitchFamily="34" charset="0"/>
                </a:rPr>
                <a:t>GWM</a:t>
              </a:r>
            </a:p>
          </p:txBody>
        </p:sp>
        <p:sp>
          <p:nvSpPr>
            <p:cNvPr id="29" name="TextBox 28">
              <a:extLst>
                <a:ext uri="{FF2B5EF4-FFF2-40B4-BE49-F238E27FC236}">
                  <a16:creationId xmlns:a16="http://schemas.microsoft.com/office/drawing/2014/main" id="{C53D0A71-1D3D-644E-BA64-7141193C0CC4}"/>
                </a:ext>
              </a:extLst>
            </p:cNvPr>
            <p:cNvSpPr txBox="1"/>
            <p:nvPr/>
          </p:nvSpPr>
          <p:spPr>
            <a:xfrm>
              <a:off x="6649900" y="6003387"/>
              <a:ext cx="707887"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UZF</a:t>
              </a:r>
            </a:p>
            <a:p>
              <a:r>
                <a:rPr lang="en-US" sz="750" b="1" dirty="0">
                  <a:solidFill>
                    <a:schemeClr val="accent6">
                      <a:lumMod val="20000"/>
                      <a:lumOff val="80000"/>
                    </a:schemeClr>
                  </a:solidFill>
                  <a:latin typeface="Abadi" panose="020B0604020104020204" pitchFamily="34" charset="0"/>
                </a:rPr>
                <a:t>HYDRUS</a:t>
              </a:r>
            </a:p>
            <a:p>
              <a:r>
                <a:rPr lang="en-US" sz="750" b="1" dirty="0">
                  <a:solidFill>
                    <a:schemeClr val="accent6">
                      <a:lumMod val="20000"/>
                      <a:lumOff val="80000"/>
                    </a:schemeClr>
                  </a:solidFill>
                  <a:latin typeface="Abadi" panose="020B0604020104020204" pitchFamily="34" charset="0"/>
                </a:rPr>
                <a:t>VSF</a:t>
              </a:r>
            </a:p>
          </p:txBody>
        </p:sp>
        <p:sp>
          <p:nvSpPr>
            <p:cNvPr id="30" name="TextBox 29">
              <a:extLst>
                <a:ext uri="{FF2B5EF4-FFF2-40B4-BE49-F238E27FC236}">
                  <a16:creationId xmlns:a16="http://schemas.microsoft.com/office/drawing/2014/main" id="{0336FF40-7365-0045-923B-B4DCB439CA85}"/>
                </a:ext>
              </a:extLst>
            </p:cNvPr>
            <p:cNvSpPr txBox="1"/>
            <p:nvPr/>
          </p:nvSpPr>
          <p:spPr>
            <a:xfrm>
              <a:off x="5334000" y="6324599"/>
              <a:ext cx="769869"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SFR, SWR</a:t>
              </a:r>
            </a:p>
            <a:p>
              <a:r>
                <a:rPr lang="en-US" sz="750" b="1" dirty="0">
                  <a:solidFill>
                    <a:schemeClr val="accent6">
                      <a:lumMod val="20000"/>
                      <a:lumOff val="80000"/>
                    </a:schemeClr>
                  </a:solidFill>
                  <a:latin typeface="Abadi" panose="020B0604020104020204" pitchFamily="34" charset="0"/>
                </a:rPr>
                <a:t>HEC-RAS</a:t>
              </a:r>
            </a:p>
            <a:p>
              <a:r>
                <a:rPr lang="en-US" sz="750" b="1" dirty="0">
                  <a:solidFill>
                    <a:schemeClr val="accent6">
                      <a:lumMod val="20000"/>
                      <a:lumOff val="80000"/>
                    </a:schemeClr>
                  </a:solidFill>
                  <a:latin typeface="Abadi" panose="020B0604020104020204" pitchFamily="34" charset="0"/>
                </a:rPr>
                <a:t>BRANCH</a:t>
              </a:r>
            </a:p>
          </p:txBody>
        </p:sp>
        <p:sp>
          <p:nvSpPr>
            <p:cNvPr id="31" name="TextBox 30">
              <a:extLst>
                <a:ext uri="{FF2B5EF4-FFF2-40B4-BE49-F238E27FC236}">
                  <a16:creationId xmlns:a16="http://schemas.microsoft.com/office/drawing/2014/main" id="{2AD2A765-61A7-FB4A-946C-7F5D0DE29511}"/>
                </a:ext>
              </a:extLst>
            </p:cNvPr>
            <p:cNvSpPr txBox="1"/>
            <p:nvPr/>
          </p:nvSpPr>
          <p:spPr>
            <a:xfrm>
              <a:off x="1886867" y="6064512"/>
              <a:ext cx="665140"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PEST</a:t>
              </a:r>
            </a:p>
            <a:p>
              <a:r>
                <a:rPr lang="en-US" sz="750" b="1" dirty="0">
                  <a:solidFill>
                    <a:schemeClr val="accent6">
                      <a:lumMod val="20000"/>
                      <a:lumOff val="80000"/>
                    </a:schemeClr>
                  </a:solidFill>
                  <a:latin typeface="Abadi" panose="020B0604020104020204" pitchFamily="34" charset="0"/>
                </a:rPr>
                <a:t>PESTPP</a:t>
              </a:r>
            </a:p>
            <a:p>
              <a:r>
                <a:rPr lang="en-US" sz="750" b="1" dirty="0">
                  <a:solidFill>
                    <a:schemeClr val="accent6">
                      <a:lumMod val="20000"/>
                      <a:lumOff val="80000"/>
                    </a:schemeClr>
                  </a:solidFill>
                  <a:latin typeface="Abadi" panose="020B0604020104020204" pitchFamily="34" charset="0"/>
                </a:rPr>
                <a:t>UCODE</a:t>
              </a:r>
            </a:p>
          </p:txBody>
        </p:sp>
        <p:sp>
          <p:nvSpPr>
            <p:cNvPr id="32" name="TextBox 31">
              <a:extLst>
                <a:ext uri="{FF2B5EF4-FFF2-40B4-BE49-F238E27FC236}">
                  <a16:creationId xmlns:a16="http://schemas.microsoft.com/office/drawing/2014/main" id="{DF1EDA36-FB53-0B42-8E13-9CD8E1A66BE3}"/>
                </a:ext>
              </a:extLst>
            </p:cNvPr>
            <p:cNvSpPr txBox="1"/>
            <p:nvPr/>
          </p:nvSpPr>
          <p:spPr>
            <a:xfrm>
              <a:off x="612203" y="5127389"/>
              <a:ext cx="1122529" cy="430887"/>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MODFLOW-USG</a:t>
              </a:r>
            </a:p>
            <a:p>
              <a:r>
                <a:rPr lang="en-US" sz="750" b="1" dirty="0">
                  <a:solidFill>
                    <a:schemeClr val="accent6">
                      <a:lumMod val="20000"/>
                      <a:lumOff val="80000"/>
                    </a:schemeClr>
                  </a:solidFill>
                  <a:latin typeface="Abadi" panose="020B0604020104020204" pitchFamily="34" charset="0"/>
                </a:rPr>
                <a:t>MODFLOW 6</a:t>
              </a:r>
            </a:p>
          </p:txBody>
        </p:sp>
        <p:sp>
          <p:nvSpPr>
            <p:cNvPr id="33" name="TextBox 32">
              <a:extLst>
                <a:ext uri="{FF2B5EF4-FFF2-40B4-BE49-F238E27FC236}">
                  <a16:creationId xmlns:a16="http://schemas.microsoft.com/office/drawing/2014/main" id="{5574BF84-B31B-B844-9731-5A1D1A1798AC}"/>
                </a:ext>
              </a:extLst>
            </p:cNvPr>
            <p:cNvSpPr txBox="1"/>
            <p:nvPr/>
          </p:nvSpPr>
          <p:spPr>
            <a:xfrm>
              <a:off x="463877" y="3219310"/>
              <a:ext cx="543312" cy="430887"/>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SUB</a:t>
              </a:r>
            </a:p>
            <a:p>
              <a:r>
                <a:rPr lang="en-US" sz="750" b="1" dirty="0">
                  <a:solidFill>
                    <a:schemeClr val="accent6">
                      <a:lumMod val="20000"/>
                      <a:lumOff val="80000"/>
                    </a:schemeClr>
                  </a:solidFill>
                  <a:latin typeface="Abadi" panose="020B0604020104020204" pitchFamily="34" charset="0"/>
                </a:rPr>
                <a:t>CSUB</a:t>
              </a:r>
            </a:p>
          </p:txBody>
        </p:sp>
        <p:sp>
          <p:nvSpPr>
            <p:cNvPr id="34" name="TextBox 33">
              <a:extLst>
                <a:ext uri="{FF2B5EF4-FFF2-40B4-BE49-F238E27FC236}">
                  <a16:creationId xmlns:a16="http://schemas.microsoft.com/office/drawing/2014/main" id="{1B0E34B7-440E-BC47-8718-2CD710145036}"/>
                </a:ext>
              </a:extLst>
            </p:cNvPr>
            <p:cNvSpPr txBox="1"/>
            <p:nvPr/>
          </p:nvSpPr>
          <p:spPr>
            <a:xfrm>
              <a:off x="304800" y="1676400"/>
              <a:ext cx="1109705" cy="738664"/>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SAMG</a:t>
              </a:r>
            </a:p>
            <a:p>
              <a:r>
                <a:rPr lang="en-US" sz="750" b="1" dirty="0">
                  <a:solidFill>
                    <a:schemeClr val="accent6">
                      <a:lumMod val="20000"/>
                      <a:lumOff val="80000"/>
                    </a:schemeClr>
                  </a:solidFill>
                  <a:latin typeface="Abadi" panose="020B0604020104020204" pitchFamily="34" charset="0"/>
                </a:rPr>
                <a:t>PKS-MODFLOW</a:t>
              </a:r>
            </a:p>
            <a:p>
              <a:r>
                <a:rPr lang="en-US" sz="750" b="1" dirty="0">
                  <a:solidFill>
                    <a:schemeClr val="accent6">
                      <a:lumMod val="20000"/>
                      <a:lumOff val="80000"/>
                    </a:schemeClr>
                  </a:solidFill>
                  <a:latin typeface="Abadi" panose="020B0604020104020204" pitchFamily="34" charset="0"/>
                </a:rPr>
                <a:t>PKS-SEAWAT</a:t>
              </a:r>
            </a:p>
            <a:p>
              <a:r>
                <a:rPr lang="en-US" sz="750" b="1" dirty="0">
                  <a:solidFill>
                    <a:schemeClr val="accent6">
                      <a:lumMod val="20000"/>
                      <a:lumOff val="80000"/>
                    </a:schemeClr>
                  </a:solidFill>
                  <a:latin typeface="Abadi" panose="020B0604020104020204" pitchFamily="34" charset="0"/>
                </a:rPr>
                <a:t>MODFLOW 6</a:t>
              </a:r>
            </a:p>
          </p:txBody>
        </p:sp>
        <p:sp>
          <p:nvSpPr>
            <p:cNvPr id="35" name="TextBox 34">
              <a:extLst>
                <a:ext uri="{FF2B5EF4-FFF2-40B4-BE49-F238E27FC236}">
                  <a16:creationId xmlns:a16="http://schemas.microsoft.com/office/drawing/2014/main" id="{1CECF81D-7C5D-F640-BC07-A88083FB7EFC}"/>
                </a:ext>
              </a:extLst>
            </p:cNvPr>
            <p:cNvSpPr txBox="1"/>
            <p:nvPr/>
          </p:nvSpPr>
          <p:spPr>
            <a:xfrm>
              <a:off x="1390157" y="298581"/>
              <a:ext cx="1244359"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GSFLOW-PRMS</a:t>
              </a:r>
            </a:p>
            <a:p>
              <a:r>
                <a:rPr lang="en-US" sz="750" b="1" dirty="0">
                  <a:solidFill>
                    <a:schemeClr val="accent6">
                      <a:lumMod val="20000"/>
                      <a:lumOff val="80000"/>
                    </a:schemeClr>
                  </a:solidFill>
                  <a:latin typeface="Abadi" panose="020B0604020104020204" pitchFamily="34" charset="0"/>
                </a:rPr>
                <a:t>SWB, HSPF, SWAT</a:t>
              </a:r>
            </a:p>
            <a:p>
              <a:r>
                <a:rPr lang="en-US" sz="750" b="1" dirty="0">
                  <a:solidFill>
                    <a:schemeClr val="accent6">
                      <a:lumMod val="20000"/>
                      <a:lumOff val="80000"/>
                    </a:schemeClr>
                  </a:solidFill>
                  <a:latin typeface="Abadi" panose="020B0604020104020204" pitchFamily="34" charset="0"/>
                </a:rPr>
                <a:t>OWHM</a:t>
              </a:r>
            </a:p>
          </p:txBody>
        </p:sp>
        <p:sp>
          <p:nvSpPr>
            <p:cNvPr id="36" name="TextBox 35">
              <a:extLst>
                <a:ext uri="{FF2B5EF4-FFF2-40B4-BE49-F238E27FC236}">
                  <a16:creationId xmlns:a16="http://schemas.microsoft.com/office/drawing/2014/main" id="{2241C080-9F9B-B947-A020-253A25A1688B}"/>
                </a:ext>
              </a:extLst>
            </p:cNvPr>
            <p:cNvSpPr txBox="1"/>
            <p:nvPr/>
          </p:nvSpPr>
          <p:spPr>
            <a:xfrm>
              <a:off x="2946400" y="-1248"/>
              <a:ext cx="1304204" cy="738664"/>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MODFLOW 6 </a:t>
              </a:r>
            </a:p>
            <a:p>
              <a:r>
                <a:rPr lang="en-US" sz="750" b="1" dirty="0">
                  <a:solidFill>
                    <a:schemeClr val="accent6">
                      <a:lumMod val="20000"/>
                      <a:lumOff val="80000"/>
                    </a:schemeClr>
                  </a:solidFill>
                  <a:latin typeface="Abadi" panose="020B0604020104020204" pitchFamily="34" charset="0"/>
                </a:rPr>
                <a:t>MT3DMS</a:t>
              </a:r>
            </a:p>
            <a:p>
              <a:r>
                <a:rPr lang="en-US" sz="750" b="1" dirty="0">
                  <a:solidFill>
                    <a:schemeClr val="accent6">
                      <a:lumMod val="20000"/>
                      <a:lumOff val="80000"/>
                    </a:schemeClr>
                  </a:solidFill>
                  <a:latin typeface="Abadi" panose="020B0604020104020204" pitchFamily="34" charset="0"/>
                </a:rPr>
                <a:t>MT3D-USGS, USG</a:t>
              </a:r>
            </a:p>
            <a:p>
              <a:r>
                <a:rPr lang="en-US" sz="750" b="1" dirty="0">
                  <a:solidFill>
                    <a:schemeClr val="accent6">
                      <a:lumMod val="20000"/>
                      <a:lumOff val="80000"/>
                    </a:schemeClr>
                  </a:solidFill>
                  <a:latin typeface="Abadi" panose="020B0604020104020204" pitchFamily="34" charset="0"/>
                </a:rPr>
                <a:t>SEAWAT, SWI, GWT</a:t>
              </a:r>
            </a:p>
          </p:txBody>
        </p:sp>
        <p:sp>
          <p:nvSpPr>
            <p:cNvPr id="37" name="TextBox 36">
              <a:extLst>
                <a:ext uri="{FF2B5EF4-FFF2-40B4-BE49-F238E27FC236}">
                  <a16:creationId xmlns:a16="http://schemas.microsoft.com/office/drawing/2014/main" id="{260313D4-E063-C547-87C2-4B45D3B6CDBD}"/>
                </a:ext>
              </a:extLst>
            </p:cNvPr>
            <p:cNvSpPr txBox="1"/>
            <p:nvPr/>
          </p:nvSpPr>
          <p:spPr>
            <a:xfrm>
              <a:off x="6510282" y="303752"/>
              <a:ext cx="1203748"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PHREEQC-PHT3D</a:t>
              </a:r>
            </a:p>
            <a:p>
              <a:r>
                <a:rPr lang="en-US" sz="750" b="1" dirty="0">
                  <a:solidFill>
                    <a:schemeClr val="accent6">
                      <a:lumMod val="20000"/>
                      <a:lumOff val="80000"/>
                    </a:schemeClr>
                  </a:solidFill>
                  <a:latin typeface="Abadi" panose="020B0604020104020204" pitchFamily="34" charset="0"/>
                </a:rPr>
                <a:t>PHWAT</a:t>
              </a:r>
            </a:p>
            <a:p>
              <a:r>
                <a:rPr lang="en-US" sz="750" b="1" dirty="0">
                  <a:solidFill>
                    <a:schemeClr val="accent6">
                      <a:lumMod val="20000"/>
                      <a:lumOff val="80000"/>
                    </a:schemeClr>
                  </a:solidFill>
                  <a:latin typeface="Abadi" panose="020B0604020104020204" pitchFamily="34" charset="0"/>
                </a:rPr>
                <a:t>RT3D</a:t>
              </a:r>
            </a:p>
          </p:txBody>
        </p:sp>
      </p:grpSp>
      <p:cxnSp>
        <p:nvCxnSpPr>
          <p:cNvPr id="39" name="Straight Connector 38">
            <a:extLst>
              <a:ext uri="{FF2B5EF4-FFF2-40B4-BE49-F238E27FC236}">
                <a16:creationId xmlns:a16="http://schemas.microsoft.com/office/drawing/2014/main" id="{33A3A99F-2811-DA4B-81BE-922413C9A17D}"/>
              </a:ext>
            </a:extLst>
          </p:cNvPr>
          <p:cNvCxnSpPr>
            <a:cxnSpLocks/>
            <a:stCxn id="37" idx="1"/>
            <a:endCxn id="194" idx="7"/>
          </p:cNvCxnSpPr>
          <p:nvPr/>
        </p:nvCxnSpPr>
        <p:spPr bwMode="auto">
          <a:xfrm flipH="1">
            <a:off x="5779584" y="1304356"/>
            <a:ext cx="246129" cy="250707"/>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a:extLst>
              <a:ext uri="{FF2B5EF4-FFF2-40B4-BE49-F238E27FC236}">
                <a16:creationId xmlns:a16="http://schemas.microsoft.com/office/drawing/2014/main" id="{553FBAC3-62F5-2C40-A998-B7771068920C}"/>
              </a:ext>
            </a:extLst>
          </p:cNvPr>
          <p:cNvCxnSpPr>
            <a:cxnSpLocks/>
            <a:stCxn id="26" idx="1"/>
            <a:endCxn id="203" idx="7"/>
          </p:cNvCxnSpPr>
          <p:nvPr/>
        </p:nvCxnSpPr>
        <p:spPr bwMode="auto">
          <a:xfrm flipH="1">
            <a:off x="6455572" y="2131852"/>
            <a:ext cx="241888" cy="87599"/>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0D7BECAA-7B92-C44E-BC0F-F748B470446A}"/>
              </a:ext>
            </a:extLst>
          </p:cNvPr>
          <p:cNvCxnSpPr>
            <a:cxnSpLocks/>
            <a:stCxn id="27" idx="1"/>
            <a:endCxn id="202" idx="6"/>
          </p:cNvCxnSpPr>
          <p:nvPr/>
        </p:nvCxnSpPr>
        <p:spPr bwMode="auto">
          <a:xfrm flipH="1" flipV="1">
            <a:off x="6822088" y="3411421"/>
            <a:ext cx="285297" cy="1259"/>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a:extLst>
              <a:ext uri="{FF2B5EF4-FFF2-40B4-BE49-F238E27FC236}">
                <a16:creationId xmlns:a16="http://schemas.microsoft.com/office/drawing/2014/main" id="{1AE951DC-53B0-9B48-BD62-BF86A8DE2B47}"/>
              </a:ext>
            </a:extLst>
          </p:cNvPr>
          <p:cNvCxnSpPr>
            <a:cxnSpLocks/>
            <a:stCxn id="28" idx="1"/>
            <a:endCxn id="204" idx="6"/>
          </p:cNvCxnSpPr>
          <p:nvPr/>
        </p:nvCxnSpPr>
        <p:spPr bwMode="auto">
          <a:xfrm flipH="1" flipV="1">
            <a:off x="6563498" y="4348822"/>
            <a:ext cx="467221" cy="16057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Connector 53">
            <a:extLst>
              <a:ext uri="{FF2B5EF4-FFF2-40B4-BE49-F238E27FC236}">
                <a16:creationId xmlns:a16="http://schemas.microsoft.com/office/drawing/2014/main" id="{D32746D5-731B-4545-82F1-734A9CFCDF45}"/>
              </a:ext>
            </a:extLst>
          </p:cNvPr>
          <p:cNvCxnSpPr>
            <a:cxnSpLocks/>
            <a:stCxn id="201" idx="5"/>
            <a:endCxn id="29" idx="1"/>
          </p:cNvCxnSpPr>
          <p:nvPr/>
        </p:nvCxnSpPr>
        <p:spPr bwMode="auto">
          <a:xfrm>
            <a:off x="5787155" y="5279334"/>
            <a:ext cx="343271" cy="29974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a:extLst>
              <a:ext uri="{FF2B5EF4-FFF2-40B4-BE49-F238E27FC236}">
                <a16:creationId xmlns:a16="http://schemas.microsoft.com/office/drawing/2014/main" id="{D4C1D05E-50D5-DB49-98FF-CAB0C032AE4D}"/>
              </a:ext>
            </a:extLst>
          </p:cNvPr>
          <p:cNvCxnSpPr>
            <a:cxnSpLocks/>
            <a:stCxn id="205" idx="4"/>
            <a:endCxn id="30" idx="1"/>
          </p:cNvCxnSpPr>
          <p:nvPr/>
        </p:nvCxnSpPr>
        <p:spPr bwMode="auto">
          <a:xfrm>
            <a:off x="4604626" y="5645183"/>
            <a:ext cx="538875" cy="174809"/>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a:extLst>
              <a:ext uri="{FF2B5EF4-FFF2-40B4-BE49-F238E27FC236}">
                <a16:creationId xmlns:a16="http://schemas.microsoft.com/office/drawing/2014/main" id="{8676AB19-14F4-FB4D-8A8E-1A280817BEDF}"/>
              </a:ext>
            </a:extLst>
          </p:cNvPr>
          <p:cNvCxnSpPr>
            <a:cxnSpLocks/>
            <a:stCxn id="31" idx="3"/>
            <a:endCxn id="200" idx="3"/>
          </p:cNvCxnSpPr>
          <p:nvPr/>
        </p:nvCxnSpPr>
        <p:spPr bwMode="auto">
          <a:xfrm flipV="1">
            <a:off x="3057005" y="5261500"/>
            <a:ext cx="319710" cy="363426"/>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CBEA30DB-1128-0B49-BF55-EFEBD640EAF9}"/>
              </a:ext>
            </a:extLst>
          </p:cNvPr>
          <p:cNvCxnSpPr>
            <a:cxnSpLocks/>
            <a:stCxn id="32" idx="3"/>
            <a:endCxn id="199" idx="3"/>
          </p:cNvCxnSpPr>
          <p:nvPr/>
        </p:nvCxnSpPr>
        <p:spPr bwMode="auto">
          <a:xfrm flipV="1">
            <a:off x="2444049" y="4609033"/>
            <a:ext cx="287524" cy="25534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70">
            <a:extLst>
              <a:ext uri="{FF2B5EF4-FFF2-40B4-BE49-F238E27FC236}">
                <a16:creationId xmlns:a16="http://schemas.microsoft.com/office/drawing/2014/main" id="{541B484A-5786-D14C-B20F-A044076F961E}"/>
              </a:ext>
            </a:extLst>
          </p:cNvPr>
          <p:cNvCxnSpPr>
            <a:cxnSpLocks/>
            <a:stCxn id="33" idx="3"/>
            <a:endCxn id="198" idx="2"/>
          </p:cNvCxnSpPr>
          <p:nvPr/>
        </p:nvCxnSpPr>
        <p:spPr bwMode="auto">
          <a:xfrm flipV="1">
            <a:off x="1898392" y="3432946"/>
            <a:ext cx="472122" cy="37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4" name="Straight Connector 73">
            <a:extLst>
              <a:ext uri="{FF2B5EF4-FFF2-40B4-BE49-F238E27FC236}">
                <a16:creationId xmlns:a16="http://schemas.microsoft.com/office/drawing/2014/main" id="{70E10F68-68C7-804E-A7EE-F88806081984}"/>
              </a:ext>
            </a:extLst>
          </p:cNvPr>
          <p:cNvCxnSpPr>
            <a:cxnSpLocks/>
            <a:stCxn id="34" idx="3"/>
            <a:endCxn id="197" idx="2"/>
          </p:cNvCxnSpPr>
          <p:nvPr/>
        </p:nvCxnSpPr>
        <p:spPr bwMode="auto">
          <a:xfrm>
            <a:off x="2203879" y="2391549"/>
            <a:ext cx="389796" cy="17227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8" name="Straight Connector 77">
            <a:extLst>
              <a:ext uri="{FF2B5EF4-FFF2-40B4-BE49-F238E27FC236}">
                <a16:creationId xmlns:a16="http://schemas.microsoft.com/office/drawing/2014/main" id="{8CFEB7E7-3031-7349-9BF8-46838107382D}"/>
              </a:ext>
            </a:extLst>
          </p:cNvPr>
          <p:cNvCxnSpPr>
            <a:cxnSpLocks/>
            <a:stCxn id="35" idx="3"/>
            <a:endCxn id="196" idx="1"/>
          </p:cNvCxnSpPr>
          <p:nvPr/>
        </p:nvCxnSpPr>
        <p:spPr bwMode="auto">
          <a:xfrm>
            <a:off x="3118888" y="1300478"/>
            <a:ext cx="253535" cy="282709"/>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80">
            <a:extLst>
              <a:ext uri="{FF2B5EF4-FFF2-40B4-BE49-F238E27FC236}">
                <a16:creationId xmlns:a16="http://schemas.microsoft.com/office/drawing/2014/main" id="{55AB3ECD-40C1-2342-9744-48C9294790F3}"/>
              </a:ext>
            </a:extLst>
          </p:cNvPr>
          <p:cNvCxnSpPr>
            <a:cxnSpLocks/>
            <a:endCxn id="195" idx="0"/>
          </p:cNvCxnSpPr>
          <p:nvPr/>
        </p:nvCxnSpPr>
        <p:spPr bwMode="auto">
          <a:xfrm>
            <a:off x="4039857" y="1081186"/>
            <a:ext cx="522590" cy="12859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 name="TextBox 93">
            <a:extLst>
              <a:ext uri="{FF2B5EF4-FFF2-40B4-BE49-F238E27FC236}">
                <a16:creationId xmlns:a16="http://schemas.microsoft.com/office/drawing/2014/main" id="{B2AE7FDA-6AB3-064D-8455-2A13EEB72D2F}"/>
              </a:ext>
            </a:extLst>
          </p:cNvPr>
          <p:cNvSpPr txBox="1"/>
          <p:nvPr/>
        </p:nvSpPr>
        <p:spPr>
          <a:xfrm>
            <a:off x="6333218" y="5573153"/>
            <a:ext cx="1741182" cy="507831"/>
          </a:xfrm>
          <a:prstGeom prst="rect">
            <a:avLst/>
          </a:prstGeom>
          <a:noFill/>
        </p:spPr>
        <p:txBody>
          <a:bodyPr wrap="none" rtlCol="0">
            <a:spAutoFit/>
          </a:bodyPr>
          <a:lstStyle/>
          <a:p>
            <a:pPr algn="ctr"/>
            <a:r>
              <a:rPr lang="en-US" sz="1500" dirty="0">
                <a:solidFill>
                  <a:schemeClr val="bg1"/>
                </a:solidFill>
                <a:latin typeface="Abadi" panose="020B0604020104020204" pitchFamily="34" charset="0"/>
              </a:rPr>
              <a:t>MODFLOW</a:t>
            </a:r>
          </a:p>
          <a:p>
            <a:pPr algn="ctr"/>
            <a:r>
              <a:rPr lang="en-US" sz="1200" dirty="0">
                <a:solidFill>
                  <a:schemeClr val="bg1"/>
                </a:solidFill>
                <a:latin typeface="Abadi" panose="020B0604020104020204" pitchFamily="34" charset="0"/>
              </a:rPr>
              <a:t>ECOSYSTEM OF CODES</a:t>
            </a:r>
          </a:p>
        </p:txBody>
      </p:sp>
      <p:sp>
        <p:nvSpPr>
          <p:cNvPr id="150" name="Oval 149">
            <a:extLst>
              <a:ext uri="{FF2B5EF4-FFF2-40B4-BE49-F238E27FC236}">
                <a16:creationId xmlns:a16="http://schemas.microsoft.com/office/drawing/2014/main" id="{C4D7A547-FC75-D24E-A2EF-A0BC32B1F29D}"/>
              </a:ext>
            </a:extLst>
          </p:cNvPr>
          <p:cNvSpPr>
            <a:spLocks noChangeAspect="1"/>
          </p:cNvSpPr>
          <p:nvPr/>
        </p:nvSpPr>
        <p:spPr bwMode="auto">
          <a:xfrm>
            <a:off x="2130839" y="987839"/>
            <a:ext cx="4897775" cy="4897775"/>
          </a:xfrm>
          <a:prstGeom prst="ellipse">
            <a:avLst/>
          </a:prstGeom>
          <a:noFill/>
          <a:ln w="28575" cap="flat" cmpd="sng" algn="ctr">
            <a:solidFill>
              <a:schemeClr val="accent2">
                <a:lumMod val="20000"/>
                <a:lumOff val="80000"/>
                <a:alpha val="40000"/>
              </a:schemeClr>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a:endParaRPr lang="en-US" sz="3000" dirty="0"/>
          </a:p>
        </p:txBody>
      </p:sp>
      <p:sp>
        <p:nvSpPr>
          <p:cNvPr id="193" name="Rectangle 192">
            <a:extLst>
              <a:ext uri="{FF2B5EF4-FFF2-40B4-BE49-F238E27FC236}">
                <a16:creationId xmlns:a16="http://schemas.microsoft.com/office/drawing/2014/main" id="{69963836-AE90-C641-B6D8-B0E2F6A1ACAD}"/>
              </a:ext>
            </a:extLst>
          </p:cNvPr>
          <p:cNvSpPr>
            <a:spLocks noChangeAspect="1"/>
          </p:cNvSpPr>
          <p:nvPr/>
        </p:nvSpPr>
        <p:spPr>
          <a:xfrm rot="13359963">
            <a:off x="3459133" y="2289287"/>
            <a:ext cx="2277319" cy="2276142"/>
          </a:xfrm>
          <a:prstGeom prst="rect">
            <a:avLst/>
          </a:prstGeom>
          <a:noFill/>
        </p:spPr>
        <p:txBody>
          <a:bodyPr spcFirstLastPara="1" wrap="none" lIns="68580" tIns="34290" rIns="68580" bIns="34290" numCol="1">
            <a:prstTxWarp prst="textArchUp">
              <a:avLst>
                <a:gd name="adj" fmla="val 5469052"/>
              </a:avLst>
            </a:prstTxWarp>
            <a:spAutoFit/>
          </a:bodyPr>
          <a:lstStyle/>
          <a:p>
            <a:pPr algn="ctr"/>
            <a:r>
              <a:rPr lang="en-US" sz="900" b="1" dirty="0">
                <a:ln w="0"/>
                <a:latin typeface="Abadi" panose="020B0604020104020204" pitchFamily="34" charset="0"/>
                <a:cs typeface="Arial" panose="020B0604020202020204" pitchFamily="34" charset="0"/>
              </a:rPr>
              <a:t>Groundwater Vistas    GMS    Visual MODFLOW      PMWIN      </a:t>
            </a:r>
            <a:r>
              <a:rPr lang="en-US" sz="900" b="1" dirty="0" err="1">
                <a:ln w="0"/>
                <a:latin typeface="Abadi" panose="020B0604020104020204" pitchFamily="34" charset="0"/>
                <a:cs typeface="Arial" panose="020B0604020202020204" pitchFamily="34" charset="0"/>
              </a:rPr>
              <a:t>ModelMuse</a:t>
            </a:r>
            <a:r>
              <a:rPr lang="en-US" sz="900" b="1" dirty="0">
                <a:ln w="0"/>
                <a:latin typeface="Abadi" panose="020B0604020104020204" pitchFamily="34" charset="0"/>
                <a:cs typeface="Arial" panose="020B0604020202020204" pitchFamily="34" charset="0"/>
              </a:rPr>
              <a:t>     Groundwater Desktop   Leapfrog Hydro   FREEWAT   </a:t>
            </a:r>
            <a:r>
              <a:rPr lang="en-US" sz="900" b="1" dirty="0" err="1">
                <a:ln w="0"/>
                <a:latin typeface="Abadi" panose="020B0604020104020204" pitchFamily="34" charset="0"/>
                <a:cs typeface="Arial" panose="020B0604020202020204" pitchFamily="34" charset="0"/>
              </a:rPr>
              <a:t>iMOD</a:t>
            </a:r>
            <a:r>
              <a:rPr lang="en-US" sz="900" b="1" dirty="0">
                <a:ln w="0"/>
                <a:latin typeface="Abadi" panose="020B0604020104020204" pitchFamily="34" charset="0"/>
                <a:cs typeface="Arial" panose="020B0604020202020204" pitchFamily="34" charset="0"/>
              </a:rPr>
              <a:t>  </a:t>
            </a:r>
            <a:r>
              <a:rPr lang="en-US" sz="900" b="1" dirty="0" err="1">
                <a:ln w="0"/>
                <a:latin typeface="Abadi" panose="020B0604020104020204" pitchFamily="34" charset="0"/>
                <a:cs typeface="Arial" panose="020B0604020202020204" pitchFamily="34" charset="0"/>
              </a:rPr>
              <a:t>ModelViewer</a:t>
            </a:r>
            <a:r>
              <a:rPr lang="en-US" sz="900" b="1" dirty="0">
                <a:ln w="0"/>
                <a:latin typeface="Abadi" panose="020B0604020104020204" pitchFamily="34" charset="0"/>
                <a:cs typeface="Arial" panose="020B0604020202020204" pitchFamily="34" charset="0"/>
              </a:rPr>
              <a:t>    </a:t>
            </a:r>
            <a:r>
              <a:rPr lang="en-US" sz="900" b="1" dirty="0" err="1">
                <a:ln w="0"/>
                <a:latin typeface="Abadi" panose="020B0604020104020204" pitchFamily="34" charset="0"/>
                <a:cs typeface="Arial" panose="020B0604020202020204" pitchFamily="34" charset="0"/>
              </a:rPr>
              <a:t>FloPy</a:t>
            </a:r>
            <a:r>
              <a:rPr lang="en-US" sz="900" b="1" dirty="0">
                <a:ln w="0"/>
                <a:latin typeface="Abadi" panose="020B0604020104020204" pitchFamily="34" charset="0"/>
                <a:cs typeface="Arial" panose="020B0604020202020204" pitchFamily="34" charset="0"/>
              </a:rPr>
              <a:t>     </a:t>
            </a:r>
            <a:r>
              <a:rPr lang="en-US" sz="900" b="1" u="sng" dirty="0">
                <a:latin typeface="Abadi" panose="020B0604020104020204" pitchFamily="34" charset="0"/>
                <a:cs typeface="Arial" panose="020B0604020202020204" pitchFamily="34" charset="0"/>
              </a:rPr>
              <a:t>Graphical Interfaces and  Scriptin</a:t>
            </a:r>
            <a:r>
              <a:rPr lang="en-US" sz="900" u="sng" dirty="0">
                <a:latin typeface="Abadi" panose="020B0604020104020204" pitchFamily="34" charset="0"/>
                <a:cs typeface="Arial" panose="020B0604020202020204" pitchFamily="34" charset="0"/>
              </a:rPr>
              <a:t>g</a:t>
            </a:r>
          </a:p>
        </p:txBody>
      </p:sp>
      <p:sp>
        <p:nvSpPr>
          <p:cNvPr id="194" name="Oval 193">
            <a:extLst>
              <a:ext uri="{FF2B5EF4-FFF2-40B4-BE49-F238E27FC236}">
                <a16:creationId xmlns:a16="http://schemas.microsoft.com/office/drawing/2014/main" id="{7D0B3B51-09C6-D844-A2E1-B7B5C68527AE}"/>
              </a:ext>
            </a:extLst>
          </p:cNvPr>
          <p:cNvSpPr>
            <a:spLocks noChangeAspect="1"/>
          </p:cNvSpPr>
          <p:nvPr/>
        </p:nvSpPr>
        <p:spPr bwMode="auto">
          <a:xfrm>
            <a:off x="5112149" y="1440549"/>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Reactive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5" name="Oval 194">
            <a:extLst>
              <a:ext uri="{FF2B5EF4-FFF2-40B4-BE49-F238E27FC236}">
                <a16:creationId xmlns:a16="http://schemas.microsoft.com/office/drawing/2014/main" id="{EC640F03-9855-7D46-8F74-91F176FB87AC}"/>
              </a:ext>
            </a:extLst>
          </p:cNvPr>
          <p:cNvSpPr>
            <a:spLocks noChangeAspect="1"/>
          </p:cNvSpPr>
          <p:nvPr/>
        </p:nvSpPr>
        <p:spPr bwMode="auto">
          <a:xfrm>
            <a:off x="4171473" y="1209779"/>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Solute and Heat</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6" name="Oval 195">
            <a:extLst>
              <a:ext uri="{FF2B5EF4-FFF2-40B4-BE49-F238E27FC236}">
                <a16:creationId xmlns:a16="http://schemas.microsoft.com/office/drawing/2014/main" id="{0E81E106-7222-284B-BBA8-4C25367AD44F}"/>
              </a:ext>
            </a:extLst>
          </p:cNvPr>
          <p:cNvSpPr>
            <a:spLocks noChangeAspect="1"/>
          </p:cNvSpPr>
          <p:nvPr/>
        </p:nvSpPr>
        <p:spPr bwMode="auto">
          <a:xfrm>
            <a:off x="3257909" y="1468673"/>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Landscape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Hydrology</a:t>
            </a:r>
          </a:p>
        </p:txBody>
      </p:sp>
      <p:sp>
        <p:nvSpPr>
          <p:cNvPr id="197" name="Oval 196">
            <a:extLst>
              <a:ext uri="{FF2B5EF4-FFF2-40B4-BE49-F238E27FC236}">
                <a16:creationId xmlns:a16="http://schemas.microsoft.com/office/drawing/2014/main" id="{BF0538AE-4E9F-A249-BA39-917F30C18CD8}"/>
              </a:ext>
            </a:extLst>
          </p:cNvPr>
          <p:cNvSpPr>
            <a:spLocks noChangeAspect="1"/>
          </p:cNvSpPr>
          <p:nvPr/>
        </p:nvSpPr>
        <p:spPr bwMode="auto">
          <a:xfrm>
            <a:off x="2593676" y="2172847"/>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Parallel</a:t>
            </a:r>
          </a:p>
        </p:txBody>
      </p:sp>
      <p:sp>
        <p:nvSpPr>
          <p:cNvPr id="198" name="Oval 197">
            <a:extLst>
              <a:ext uri="{FF2B5EF4-FFF2-40B4-BE49-F238E27FC236}">
                <a16:creationId xmlns:a16="http://schemas.microsoft.com/office/drawing/2014/main" id="{BA010378-0069-724B-8DC7-D2381DAFD2C6}"/>
              </a:ext>
            </a:extLst>
          </p:cNvPr>
          <p:cNvSpPr>
            <a:spLocks noChangeAspect="1"/>
          </p:cNvSpPr>
          <p:nvPr/>
        </p:nvSpPr>
        <p:spPr bwMode="auto">
          <a:xfrm>
            <a:off x="2370515" y="3041972"/>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Subsidence</a:t>
            </a:r>
          </a:p>
        </p:txBody>
      </p:sp>
      <p:sp>
        <p:nvSpPr>
          <p:cNvPr id="199" name="Oval 198">
            <a:extLst>
              <a:ext uri="{FF2B5EF4-FFF2-40B4-BE49-F238E27FC236}">
                <a16:creationId xmlns:a16="http://schemas.microsoft.com/office/drawing/2014/main" id="{A125E4EE-A9CC-2445-BD5B-ED65FFB4EF41}"/>
              </a:ext>
            </a:extLst>
          </p:cNvPr>
          <p:cNvSpPr>
            <a:spLocks noChangeAspect="1"/>
          </p:cNvSpPr>
          <p:nvPr/>
        </p:nvSpPr>
        <p:spPr bwMode="auto">
          <a:xfrm>
            <a:off x="2617060" y="3941599"/>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Unstructured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Grids</a:t>
            </a:r>
          </a:p>
        </p:txBody>
      </p:sp>
      <p:sp>
        <p:nvSpPr>
          <p:cNvPr id="200" name="Oval 199">
            <a:extLst>
              <a:ext uri="{FF2B5EF4-FFF2-40B4-BE49-F238E27FC236}">
                <a16:creationId xmlns:a16="http://schemas.microsoft.com/office/drawing/2014/main" id="{526ACEB6-05B9-1641-9C54-FB37F7FED2DE}"/>
              </a:ext>
            </a:extLst>
          </p:cNvPr>
          <p:cNvSpPr>
            <a:spLocks noChangeAspect="1"/>
          </p:cNvSpPr>
          <p:nvPr/>
        </p:nvSpPr>
        <p:spPr bwMode="auto">
          <a:xfrm>
            <a:off x="3262202" y="4594066"/>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Parameter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Estimation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and Uncertainty</a:t>
            </a:r>
          </a:p>
        </p:txBody>
      </p:sp>
      <p:sp>
        <p:nvSpPr>
          <p:cNvPr id="201" name="Oval 200">
            <a:extLst>
              <a:ext uri="{FF2B5EF4-FFF2-40B4-BE49-F238E27FC236}">
                <a16:creationId xmlns:a16="http://schemas.microsoft.com/office/drawing/2014/main" id="{B7FDEA78-CB7C-EE44-A3DA-B2D42ED5DEF9}"/>
              </a:ext>
            </a:extLst>
          </p:cNvPr>
          <p:cNvSpPr>
            <a:spLocks noChangeAspect="1"/>
          </p:cNvSpPr>
          <p:nvPr/>
        </p:nvSpPr>
        <p:spPr bwMode="auto">
          <a:xfrm>
            <a:off x="5119720" y="4611900"/>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Unsaturated</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Zone</a:t>
            </a:r>
          </a:p>
        </p:txBody>
      </p:sp>
      <p:sp>
        <p:nvSpPr>
          <p:cNvPr id="202" name="Oval 201">
            <a:extLst>
              <a:ext uri="{FF2B5EF4-FFF2-40B4-BE49-F238E27FC236}">
                <a16:creationId xmlns:a16="http://schemas.microsoft.com/office/drawing/2014/main" id="{EC69F1E4-D79B-9F47-8CFD-73CA25010C45}"/>
              </a:ext>
            </a:extLst>
          </p:cNvPr>
          <p:cNvSpPr>
            <a:spLocks noChangeAspect="1"/>
          </p:cNvSpPr>
          <p:nvPr/>
        </p:nvSpPr>
        <p:spPr bwMode="auto">
          <a:xfrm>
            <a:off x="6040139" y="3020446"/>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Karst and</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Pipe Flow</a:t>
            </a:r>
          </a:p>
        </p:txBody>
      </p:sp>
      <p:sp>
        <p:nvSpPr>
          <p:cNvPr id="203" name="Oval 202">
            <a:extLst>
              <a:ext uri="{FF2B5EF4-FFF2-40B4-BE49-F238E27FC236}">
                <a16:creationId xmlns:a16="http://schemas.microsoft.com/office/drawing/2014/main" id="{9533FD06-1481-E441-82C0-F9AFD0D8C203}"/>
              </a:ext>
            </a:extLst>
          </p:cNvPr>
          <p:cNvSpPr>
            <a:spLocks noChangeAspect="1"/>
          </p:cNvSpPr>
          <p:nvPr/>
        </p:nvSpPr>
        <p:spPr bwMode="auto">
          <a:xfrm>
            <a:off x="5788138" y="2104937"/>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a:r>
              <a:rPr lang="en-US" sz="750" dirty="0">
                <a:solidFill>
                  <a:schemeClr val="accent6">
                    <a:lumMod val="20000"/>
                    <a:lumOff val="80000"/>
                  </a:schemeClr>
                </a:solidFill>
                <a:latin typeface="Abadi" panose="020F0502020204030204" pitchFamily="34" charset="0"/>
                <a:cs typeface="Abadi" panose="020F0502020204030204" pitchFamily="34" charset="0"/>
              </a:rPr>
              <a:t>Flow Path</a:t>
            </a:r>
          </a:p>
          <a:p>
            <a:pPr algn="ctr"/>
            <a:r>
              <a:rPr lang="en-US" sz="750" dirty="0">
                <a:solidFill>
                  <a:schemeClr val="accent6">
                    <a:lumMod val="20000"/>
                    <a:lumOff val="80000"/>
                  </a:schemeClr>
                </a:solidFill>
                <a:latin typeface="Abadi" panose="020F0502020204030204" pitchFamily="34" charset="0"/>
                <a:cs typeface="Abadi" panose="020F0502020204030204" pitchFamily="34" charset="0"/>
              </a:rPr>
              <a:t>Analysis</a:t>
            </a:r>
          </a:p>
        </p:txBody>
      </p:sp>
      <p:sp>
        <p:nvSpPr>
          <p:cNvPr id="204" name="Oval 203">
            <a:extLst>
              <a:ext uri="{FF2B5EF4-FFF2-40B4-BE49-F238E27FC236}">
                <a16:creationId xmlns:a16="http://schemas.microsoft.com/office/drawing/2014/main" id="{9ED09981-339E-8C46-8172-813D5A5D3CC6}"/>
              </a:ext>
            </a:extLst>
          </p:cNvPr>
          <p:cNvSpPr>
            <a:spLocks noChangeAspect="1"/>
          </p:cNvSpPr>
          <p:nvPr/>
        </p:nvSpPr>
        <p:spPr bwMode="auto">
          <a:xfrm>
            <a:off x="5781549" y="3957847"/>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Management</a:t>
            </a:r>
          </a:p>
        </p:txBody>
      </p:sp>
      <p:sp>
        <p:nvSpPr>
          <p:cNvPr id="205" name="Oval 204">
            <a:extLst>
              <a:ext uri="{FF2B5EF4-FFF2-40B4-BE49-F238E27FC236}">
                <a16:creationId xmlns:a16="http://schemas.microsoft.com/office/drawing/2014/main" id="{E3B9D1F2-E032-0346-B71B-06B39FDB8B70}"/>
              </a:ext>
            </a:extLst>
          </p:cNvPr>
          <p:cNvSpPr>
            <a:spLocks noChangeAspect="1"/>
          </p:cNvSpPr>
          <p:nvPr/>
        </p:nvSpPr>
        <p:spPr bwMode="auto">
          <a:xfrm>
            <a:off x="4213651" y="4863234"/>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Surface Water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Flow</a:t>
            </a:r>
          </a:p>
        </p:txBody>
      </p:sp>
      <p:sp>
        <p:nvSpPr>
          <p:cNvPr id="45" name="Oval 44">
            <a:extLst>
              <a:ext uri="{FF2B5EF4-FFF2-40B4-BE49-F238E27FC236}">
                <a16:creationId xmlns:a16="http://schemas.microsoft.com/office/drawing/2014/main" id="{3DE4DBB8-3EE8-8648-A9BB-33E3519C9E8F}"/>
              </a:ext>
            </a:extLst>
          </p:cNvPr>
          <p:cNvSpPr>
            <a:spLocks noChangeAspect="1"/>
          </p:cNvSpPr>
          <p:nvPr/>
        </p:nvSpPr>
        <p:spPr bwMode="auto">
          <a:xfrm>
            <a:off x="3918824" y="2723038"/>
            <a:ext cx="1371600" cy="13716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ctr" anchorCtr="0" compatLnSpc="1">
            <a:prstTxWarp prst="textNoShape">
              <a:avLst/>
            </a:prstTxWarp>
          </a:bodyPr>
          <a:lstStyle/>
          <a:p>
            <a:pPr algn="ctr" defTabSz="685800"/>
            <a:r>
              <a:rPr lang="en-US" sz="825" u="sng" dirty="0">
                <a:solidFill>
                  <a:srgbClr val="FFFFFF"/>
                </a:solidFill>
                <a:latin typeface="Abadi" panose="020B0604020104020204" pitchFamily="34" charset="0"/>
              </a:rPr>
              <a:t>Core Principles</a:t>
            </a:r>
          </a:p>
          <a:p>
            <a:pPr algn="ctr" defTabSz="685800"/>
            <a:r>
              <a:rPr lang="en-US" sz="825" dirty="0">
                <a:solidFill>
                  <a:srgbClr val="FFFFFF"/>
                </a:solidFill>
                <a:latin typeface="Abadi" panose="020B0604020104020204" pitchFamily="34" charset="0"/>
              </a:rPr>
              <a:t>Teachable</a:t>
            </a:r>
          </a:p>
          <a:p>
            <a:pPr algn="ctr" defTabSz="685800"/>
            <a:r>
              <a:rPr lang="en-US" sz="825" dirty="0">
                <a:solidFill>
                  <a:srgbClr val="FFFFFF"/>
                </a:solidFill>
                <a:latin typeface="Abadi" panose="020B0604020104020204" pitchFamily="34" charset="0"/>
              </a:rPr>
              <a:t>Documented</a:t>
            </a:r>
          </a:p>
          <a:p>
            <a:pPr algn="ctr" defTabSz="685800"/>
            <a:r>
              <a:rPr lang="en-US" sz="825" dirty="0">
                <a:solidFill>
                  <a:srgbClr val="FFFFFF"/>
                </a:solidFill>
                <a:latin typeface="Abadi" panose="020B0604020104020204" pitchFamily="34" charset="0"/>
              </a:rPr>
              <a:t>Reliable</a:t>
            </a:r>
          </a:p>
          <a:p>
            <a:pPr algn="ctr" defTabSz="685800"/>
            <a:r>
              <a:rPr lang="en-US" sz="825" dirty="0">
                <a:solidFill>
                  <a:srgbClr val="FFFFFF"/>
                </a:solidFill>
                <a:latin typeface="Abadi" panose="020B0604020104020204" pitchFamily="34" charset="0"/>
              </a:rPr>
              <a:t>Robust</a:t>
            </a:r>
          </a:p>
          <a:p>
            <a:pPr algn="ctr" defTabSz="685800"/>
            <a:r>
              <a:rPr lang="en-US" sz="825" dirty="0">
                <a:solidFill>
                  <a:srgbClr val="FFFFFF"/>
                </a:solidFill>
                <a:latin typeface="Abadi" panose="020B0604020104020204" pitchFamily="34" charset="0"/>
              </a:rPr>
              <a:t>Efficient</a:t>
            </a:r>
          </a:p>
          <a:p>
            <a:pPr algn="ctr" defTabSz="685800"/>
            <a:r>
              <a:rPr lang="en-US" sz="825" dirty="0">
                <a:solidFill>
                  <a:srgbClr val="FFFFFF"/>
                </a:solidFill>
                <a:latin typeface="Abadi" panose="020B0604020104020204" pitchFamily="34" charset="0"/>
              </a:rPr>
              <a:t>Extensible</a:t>
            </a:r>
          </a:p>
          <a:p>
            <a:pPr algn="ctr" defTabSz="685800"/>
            <a:r>
              <a:rPr lang="en-US" sz="825" dirty="0">
                <a:solidFill>
                  <a:srgbClr val="FFFFFF"/>
                </a:solidFill>
                <a:latin typeface="Abadi" panose="020B0604020104020204" pitchFamily="34" charset="0"/>
              </a:rPr>
              <a:t>Portable</a:t>
            </a:r>
          </a:p>
        </p:txBody>
      </p:sp>
    </p:spTree>
    <p:extLst>
      <p:ext uri="{BB962C8B-B14F-4D97-AF65-F5344CB8AC3E}">
        <p14:creationId xmlns:p14="http://schemas.microsoft.com/office/powerpoint/2010/main" val="244682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Philosophy of a “Production Code”</a:t>
            </a:r>
          </a:p>
        </p:txBody>
      </p:sp>
      <p:sp>
        <p:nvSpPr>
          <p:cNvPr id="3" name="Content Placeholder 2"/>
          <p:cNvSpPr>
            <a:spLocks noGrp="1"/>
          </p:cNvSpPr>
          <p:nvPr>
            <p:ph idx="1"/>
          </p:nvPr>
        </p:nvSpPr>
        <p:spPr/>
        <p:txBody>
          <a:bodyPr/>
          <a:lstStyle/>
          <a:p>
            <a:pPr>
              <a:defRPr/>
            </a:pPr>
            <a:r>
              <a:rPr lang="en-US" dirty="0">
                <a:cs typeface="+mn-cs"/>
              </a:rPr>
              <a:t>Easy to understand</a:t>
            </a:r>
          </a:p>
          <a:p>
            <a:pPr lvl="1">
              <a:defRPr/>
            </a:pPr>
            <a:r>
              <a:rPr lang="en-US" dirty="0">
                <a:cs typeface="+mn-cs"/>
              </a:rPr>
              <a:t>Finite difference</a:t>
            </a:r>
          </a:p>
          <a:p>
            <a:pPr lvl="1">
              <a:defRPr/>
            </a:pPr>
            <a:r>
              <a:rPr lang="en-US" dirty="0">
                <a:cs typeface="+mn-cs"/>
              </a:rPr>
              <a:t>Well documented</a:t>
            </a:r>
          </a:p>
          <a:p>
            <a:pPr>
              <a:defRPr/>
            </a:pPr>
            <a:r>
              <a:rPr lang="en-US" dirty="0">
                <a:cs typeface="+mn-cs"/>
              </a:rPr>
              <a:t>Extensible</a:t>
            </a:r>
          </a:p>
          <a:p>
            <a:pPr lvl="1">
              <a:defRPr/>
            </a:pPr>
            <a:r>
              <a:rPr lang="en-US" dirty="0">
                <a:cs typeface="+mn-cs"/>
              </a:rPr>
              <a:t>Modular design</a:t>
            </a:r>
          </a:p>
          <a:p>
            <a:pPr>
              <a:defRPr/>
            </a:pPr>
            <a:r>
              <a:rPr lang="en-US" dirty="0">
                <a:cs typeface="+mn-cs"/>
              </a:rPr>
              <a:t>Portable</a:t>
            </a:r>
          </a:p>
          <a:p>
            <a:pPr lvl="1">
              <a:defRPr/>
            </a:pPr>
            <a:r>
              <a:rPr lang="en-US" dirty="0">
                <a:cs typeface="+mn-cs"/>
              </a:rPr>
              <a:t>use standard Fortran</a:t>
            </a:r>
          </a:p>
          <a:p>
            <a:pPr>
              <a:defRPr/>
            </a:pPr>
            <a:r>
              <a:rPr lang="en-US" dirty="0">
                <a:cs typeface="+mn-cs"/>
              </a:rPr>
              <a:t>Efficient (memory and speed)</a:t>
            </a:r>
          </a:p>
          <a:p>
            <a:pPr lvl="1">
              <a:defRPr/>
            </a:pPr>
            <a:r>
              <a:rPr lang="en-US" dirty="0">
                <a:cs typeface="+mn-cs"/>
              </a:rPr>
              <a:t>Judicious incorporation of new capabilities</a:t>
            </a:r>
          </a:p>
          <a:p>
            <a:pPr lvl="1">
              <a:defRPr/>
            </a:pPr>
            <a:r>
              <a:rPr lang="en-US" dirty="0">
                <a:cs typeface="+mn-cs"/>
              </a:rPr>
              <a:t>Exclude functionality that can be done outside</a:t>
            </a:r>
          </a:p>
        </p:txBody>
      </p:sp>
      <p:pic>
        <p:nvPicPr>
          <p:cNvPr id="7171" name="Picture 3" descr="imgres.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752600"/>
            <a:ext cx="3416300" cy="2374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72" name="Picture 4" descr="9cprKzzc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3000"/>
            <a:ext cx="3657600"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0933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cs typeface="+mj-cs"/>
              </a:rPr>
              <a:t>MODFLOW “Core” Version</a:t>
            </a:r>
          </a:p>
        </p:txBody>
      </p:sp>
      <p:sp>
        <p:nvSpPr>
          <p:cNvPr id="5" name="Content Placeholder 4"/>
          <p:cNvSpPr>
            <a:spLocks noGrp="1"/>
          </p:cNvSpPr>
          <p:nvPr>
            <p:ph idx="1"/>
          </p:nvPr>
        </p:nvSpPr>
        <p:spPr>
          <a:xfrm>
            <a:off x="381000" y="1066800"/>
            <a:ext cx="8305800" cy="4495800"/>
          </a:xfrm>
        </p:spPr>
        <p:txBody>
          <a:bodyPr/>
          <a:lstStyle/>
          <a:p>
            <a:pPr>
              <a:defRPr/>
            </a:pPr>
            <a:r>
              <a:rPr lang="en-US" dirty="0">
                <a:cs typeface="+mn-cs"/>
              </a:rPr>
              <a:t>USGS maintains a “core” MODFLOW version</a:t>
            </a:r>
          </a:p>
          <a:p>
            <a:pPr lvl="1">
              <a:defRPr/>
            </a:pPr>
            <a:r>
              <a:rPr lang="en-US" dirty="0">
                <a:cs typeface="+mn-cs"/>
              </a:rPr>
              <a:t>Most reliable and well tested</a:t>
            </a:r>
          </a:p>
          <a:p>
            <a:pPr lvl="1">
              <a:defRPr/>
            </a:pPr>
            <a:r>
              <a:rPr lang="en-US" dirty="0">
                <a:cs typeface="+mn-cs"/>
              </a:rPr>
              <a:t>Starting point for new developments</a:t>
            </a:r>
          </a:p>
          <a:p>
            <a:pPr>
              <a:defRPr/>
            </a:pPr>
            <a:r>
              <a:rPr lang="en-US" dirty="0">
                <a:cs typeface="+mn-cs"/>
              </a:rPr>
              <a:t>Core versions</a:t>
            </a:r>
          </a:p>
          <a:p>
            <a:pPr lvl="1">
              <a:defRPr/>
            </a:pPr>
            <a:r>
              <a:rPr lang="en-US" dirty="0"/>
              <a:t>1984 – First release</a:t>
            </a:r>
          </a:p>
          <a:p>
            <a:pPr lvl="1">
              <a:defRPr/>
            </a:pPr>
            <a:r>
              <a:rPr lang="en-US" dirty="0"/>
              <a:t>1988 – Revised to FORTRAN 77</a:t>
            </a:r>
          </a:p>
          <a:p>
            <a:pPr lvl="1">
              <a:defRPr/>
            </a:pPr>
            <a:r>
              <a:rPr lang="en-US" dirty="0"/>
              <a:t>1996 – Minor update to improve ease of use</a:t>
            </a:r>
          </a:p>
          <a:p>
            <a:pPr lvl="1">
              <a:defRPr/>
            </a:pPr>
            <a:r>
              <a:rPr lang="en-US" dirty="0"/>
              <a:t>2000 – Parameter estimation</a:t>
            </a:r>
          </a:p>
          <a:p>
            <a:pPr lvl="1">
              <a:defRPr/>
            </a:pPr>
            <a:r>
              <a:rPr lang="en-US" dirty="0"/>
              <a:t>2005 – Revised memory structure</a:t>
            </a:r>
          </a:p>
          <a:p>
            <a:pPr lvl="1">
              <a:defRPr/>
            </a:pPr>
            <a:r>
              <a:rPr lang="en-US" dirty="0"/>
              <a:t>2017 – Object-oriented, unstructured, Newton-Raphson (MODFLOW 6)</a:t>
            </a:r>
          </a:p>
          <a:p>
            <a:pPr>
              <a:defRPr/>
            </a:pPr>
            <a:endParaRPr lang="en-US" dirty="0">
              <a:cs typeface="+mn-cs"/>
            </a:endParaRPr>
          </a:p>
        </p:txBody>
      </p:sp>
    </p:spTree>
    <p:extLst>
      <p:ext uri="{BB962C8B-B14F-4D97-AF65-F5344CB8AC3E}">
        <p14:creationId xmlns:p14="http://schemas.microsoft.com/office/powerpoint/2010/main" val="193699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89" name="Straight Arrow Connector 16"/>
          <p:cNvCxnSpPr>
            <a:cxnSpLocks noChangeShapeType="1"/>
          </p:cNvCxnSpPr>
          <p:nvPr/>
        </p:nvCxnSpPr>
        <p:spPr bwMode="auto">
          <a:xfrm>
            <a:off x="1046163" y="3171825"/>
            <a:ext cx="7351712" cy="6350"/>
          </a:xfrm>
          <a:prstGeom prst="straightConnector1">
            <a:avLst/>
          </a:prstGeom>
          <a:noFill/>
          <a:ln w="57150">
            <a:solidFill>
              <a:srgbClr val="FFFF00"/>
            </a:solidFill>
            <a:round/>
            <a:headEnd/>
            <a:tailEnd type="triangle" w="med" len="med"/>
          </a:ln>
          <a:extLst>
            <a:ext uri="{909E8E84-426E-40dd-AFC4-6F175D3DCCD1}">
              <a14:hiddenFill xmlns="" xmlns:a14="http://schemas.microsoft.com/office/drawing/2010/main">
                <a:noFill/>
              </a14:hiddenFill>
            </a:ext>
          </a:extLst>
        </p:spPr>
      </p:cxnSp>
      <p:sp>
        <p:nvSpPr>
          <p:cNvPr id="12290" name="Oval 18"/>
          <p:cNvSpPr>
            <a:spLocks noChangeArrowheads="1"/>
          </p:cNvSpPr>
          <p:nvPr/>
        </p:nvSpPr>
        <p:spPr bwMode="auto">
          <a:xfrm>
            <a:off x="965200" y="3062288"/>
            <a:ext cx="207963" cy="207962"/>
          </a:xfrm>
          <a:prstGeom prst="ellipse">
            <a:avLst/>
          </a:prstGeom>
          <a:solidFill>
            <a:srgbClr val="FFFF00">
              <a:alpha val="59999"/>
            </a:srgbClr>
          </a:solidFill>
          <a:ln>
            <a:noFill/>
          </a:ln>
          <a:extLst>
            <a:ext uri="{91240B29-F687-4f45-9708-019B960494DF}">
              <a14:hiddenLine xmlns="" xmlns:a14="http://schemas.microsoft.com/office/drawing/2010/main" w="12700">
                <a:solidFill>
                  <a:srgbClr val="000000"/>
                </a:solidFill>
                <a:round/>
                <a:headEnd/>
                <a:tailEnd/>
              </a14:hiddenLine>
            </a:ext>
          </a:extLst>
        </p:spPr>
        <p:txBody>
          <a:bodyPr/>
          <a:lstStyle/>
          <a:p>
            <a:endParaRPr lang="en-US" sz="3200"/>
          </a:p>
        </p:txBody>
      </p:sp>
      <p:sp>
        <p:nvSpPr>
          <p:cNvPr id="12291" name="Oval 19"/>
          <p:cNvSpPr>
            <a:spLocks noChangeArrowheads="1"/>
          </p:cNvSpPr>
          <p:nvPr/>
        </p:nvSpPr>
        <p:spPr bwMode="auto">
          <a:xfrm>
            <a:off x="4040188" y="3076575"/>
            <a:ext cx="207962" cy="207963"/>
          </a:xfrm>
          <a:prstGeom prst="ellipse">
            <a:avLst/>
          </a:prstGeom>
          <a:solidFill>
            <a:srgbClr val="FFFF00">
              <a:alpha val="59999"/>
            </a:srgbClr>
          </a:solidFill>
          <a:ln>
            <a:noFill/>
          </a:ln>
          <a:extLst>
            <a:ext uri="{91240B29-F687-4f45-9708-019B960494DF}">
              <a14:hiddenLine xmlns="" xmlns:a14="http://schemas.microsoft.com/office/drawing/2010/main" w="12700">
                <a:solidFill>
                  <a:srgbClr val="000000"/>
                </a:solidFill>
                <a:round/>
                <a:headEnd/>
                <a:tailEnd/>
              </a14:hiddenLine>
            </a:ext>
          </a:extLst>
        </p:spPr>
        <p:txBody>
          <a:bodyPr/>
          <a:lstStyle/>
          <a:p>
            <a:endParaRPr lang="en-US" sz="3200"/>
          </a:p>
        </p:txBody>
      </p:sp>
      <p:cxnSp>
        <p:nvCxnSpPr>
          <p:cNvPr id="12292" name="Straight Connector 56"/>
          <p:cNvCxnSpPr>
            <a:cxnSpLocks noChangeShapeType="1"/>
          </p:cNvCxnSpPr>
          <p:nvPr/>
        </p:nvCxnSpPr>
        <p:spPr bwMode="auto">
          <a:xfrm>
            <a:off x="5086350" y="3162300"/>
            <a:ext cx="4763" cy="455613"/>
          </a:xfrm>
          <a:prstGeom prst="line">
            <a:avLst/>
          </a:prstGeom>
          <a:noFill/>
          <a:ln w="38100">
            <a:solidFill>
              <a:srgbClr val="FFFF00"/>
            </a:solidFill>
            <a:round/>
            <a:headEnd/>
            <a:tailEnd/>
          </a:ln>
          <a:extLst>
            <a:ext uri="{909E8E84-426E-40dd-AFC4-6F175D3DCCD1}">
              <a14:hiddenFill xmlns="" xmlns:a14="http://schemas.microsoft.com/office/drawing/2010/main">
                <a:noFill/>
              </a14:hiddenFill>
            </a:ext>
          </a:extLst>
        </p:spPr>
      </p:cxnSp>
      <p:sp>
        <p:nvSpPr>
          <p:cNvPr id="12293" name="Oval 20"/>
          <p:cNvSpPr>
            <a:spLocks noChangeArrowheads="1"/>
          </p:cNvSpPr>
          <p:nvPr/>
        </p:nvSpPr>
        <p:spPr bwMode="auto">
          <a:xfrm>
            <a:off x="7115175" y="3076575"/>
            <a:ext cx="207963" cy="207963"/>
          </a:xfrm>
          <a:prstGeom prst="ellipse">
            <a:avLst/>
          </a:prstGeom>
          <a:solidFill>
            <a:srgbClr val="FFFF00">
              <a:alpha val="59999"/>
            </a:srgbClr>
          </a:solidFill>
          <a:ln>
            <a:noFill/>
          </a:ln>
          <a:extLst>
            <a:ext uri="{91240B29-F687-4f45-9708-019B960494DF}">
              <a14:hiddenLine xmlns="" xmlns:a14="http://schemas.microsoft.com/office/drawing/2010/main" w="12700">
                <a:solidFill>
                  <a:srgbClr val="000000"/>
                </a:solidFill>
                <a:round/>
                <a:headEnd/>
                <a:tailEnd/>
              </a14:hiddenLine>
            </a:ext>
          </a:extLst>
        </p:spPr>
        <p:txBody>
          <a:bodyPr/>
          <a:lstStyle/>
          <a:p>
            <a:endParaRPr lang="en-US" sz="3200"/>
          </a:p>
        </p:txBody>
      </p:sp>
      <p:sp>
        <p:nvSpPr>
          <p:cNvPr id="12294" name="TextBox 23"/>
          <p:cNvSpPr txBox="1">
            <a:spLocks noChangeArrowheads="1"/>
          </p:cNvSpPr>
          <p:nvPr/>
        </p:nvSpPr>
        <p:spPr bwMode="auto">
          <a:xfrm>
            <a:off x="376238" y="2978150"/>
            <a:ext cx="639762"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600">
                <a:solidFill>
                  <a:srgbClr val="FFFF00"/>
                </a:solidFill>
              </a:rPr>
              <a:t>2005</a:t>
            </a:r>
          </a:p>
        </p:txBody>
      </p:sp>
      <p:sp>
        <p:nvSpPr>
          <p:cNvPr id="12295" name="TextBox 25"/>
          <p:cNvSpPr txBox="1">
            <a:spLocks noChangeArrowheads="1"/>
          </p:cNvSpPr>
          <p:nvPr/>
        </p:nvSpPr>
        <p:spPr bwMode="auto">
          <a:xfrm>
            <a:off x="6910388" y="2786063"/>
            <a:ext cx="64135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600">
                <a:solidFill>
                  <a:srgbClr val="FFFF00"/>
                </a:solidFill>
              </a:rPr>
              <a:t>2015</a:t>
            </a:r>
          </a:p>
        </p:txBody>
      </p:sp>
      <p:cxnSp>
        <p:nvCxnSpPr>
          <p:cNvPr id="12296" name="Straight Connector 30"/>
          <p:cNvCxnSpPr>
            <a:cxnSpLocks noChangeShapeType="1"/>
          </p:cNvCxnSpPr>
          <p:nvPr/>
        </p:nvCxnSpPr>
        <p:spPr bwMode="auto">
          <a:xfrm>
            <a:off x="3294063" y="3163888"/>
            <a:ext cx="7937" cy="530225"/>
          </a:xfrm>
          <a:prstGeom prst="line">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297" name="Straight Connector 34"/>
          <p:cNvCxnSpPr>
            <a:cxnSpLocks noChangeShapeType="1"/>
            <a:endCxn id="12312" idx="2"/>
          </p:cNvCxnSpPr>
          <p:nvPr/>
        </p:nvCxnSpPr>
        <p:spPr bwMode="auto">
          <a:xfrm flipH="1" flipV="1">
            <a:off x="6550025" y="2786063"/>
            <a:ext cx="0" cy="377825"/>
          </a:xfrm>
          <a:prstGeom prst="line">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298" name="Straight Connector 60"/>
          <p:cNvCxnSpPr>
            <a:cxnSpLocks noChangeShapeType="1"/>
          </p:cNvCxnSpPr>
          <p:nvPr/>
        </p:nvCxnSpPr>
        <p:spPr bwMode="auto">
          <a:xfrm>
            <a:off x="2260600" y="3184525"/>
            <a:ext cx="7938" cy="531813"/>
          </a:xfrm>
          <a:prstGeom prst="line">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299" name="Straight Connector 39"/>
          <p:cNvCxnSpPr>
            <a:cxnSpLocks noChangeShapeType="1"/>
          </p:cNvCxnSpPr>
          <p:nvPr/>
        </p:nvCxnSpPr>
        <p:spPr bwMode="auto">
          <a:xfrm>
            <a:off x="7011988" y="3194050"/>
            <a:ext cx="7937" cy="623888"/>
          </a:xfrm>
          <a:prstGeom prst="line">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0" name="Straight Connector 42"/>
          <p:cNvCxnSpPr>
            <a:cxnSpLocks noChangeShapeType="1"/>
          </p:cNvCxnSpPr>
          <p:nvPr/>
        </p:nvCxnSpPr>
        <p:spPr bwMode="auto">
          <a:xfrm>
            <a:off x="1062038" y="3194050"/>
            <a:ext cx="1587" cy="423863"/>
          </a:xfrm>
          <a:prstGeom prst="line">
            <a:avLst/>
          </a:prstGeom>
          <a:noFill/>
          <a:ln w="38100">
            <a:solidFill>
              <a:srgbClr val="FFFF00"/>
            </a:solidFill>
            <a:round/>
            <a:headEnd/>
            <a:tailEnd/>
          </a:ln>
          <a:extLst>
            <a:ext uri="{909E8E84-426E-40dd-AFC4-6F175D3DCCD1}">
              <a14:hiddenFill xmlns="" xmlns:a14="http://schemas.microsoft.com/office/drawing/2010/main">
                <a:noFill/>
              </a14:hiddenFill>
            </a:ext>
          </a:extLst>
        </p:spPr>
      </p:cxnSp>
      <p:sp>
        <p:nvSpPr>
          <p:cNvPr id="12301" name="TextBox 26"/>
          <p:cNvSpPr txBox="1">
            <a:spLocks noChangeArrowheads="1"/>
          </p:cNvSpPr>
          <p:nvPr/>
        </p:nvSpPr>
        <p:spPr bwMode="auto">
          <a:xfrm>
            <a:off x="3822700" y="3230563"/>
            <a:ext cx="6413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600">
                <a:solidFill>
                  <a:srgbClr val="FFFF00"/>
                </a:solidFill>
              </a:rPr>
              <a:t>2010</a:t>
            </a:r>
          </a:p>
        </p:txBody>
      </p:sp>
      <p:cxnSp>
        <p:nvCxnSpPr>
          <p:cNvPr id="12302" name="Straight Connector 46"/>
          <p:cNvCxnSpPr>
            <a:cxnSpLocks noChangeShapeType="1"/>
          </p:cNvCxnSpPr>
          <p:nvPr/>
        </p:nvCxnSpPr>
        <p:spPr bwMode="auto">
          <a:xfrm>
            <a:off x="1060450" y="2738438"/>
            <a:ext cx="1588" cy="423862"/>
          </a:xfrm>
          <a:prstGeom prst="line">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3" name="Straight Connector 35"/>
          <p:cNvCxnSpPr>
            <a:cxnSpLocks noChangeShapeType="1"/>
          </p:cNvCxnSpPr>
          <p:nvPr/>
        </p:nvCxnSpPr>
        <p:spPr bwMode="auto">
          <a:xfrm>
            <a:off x="4687888" y="2724150"/>
            <a:ext cx="4762" cy="457200"/>
          </a:xfrm>
          <a:prstGeom prst="line">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4" name="Straight Connector 54"/>
          <p:cNvCxnSpPr>
            <a:cxnSpLocks noChangeShapeType="1"/>
          </p:cNvCxnSpPr>
          <p:nvPr/>
        </p:nvCxnSpPr>
        <p:spPr bwMode="auto">
          <a:xfrm>
            <a:off x="3298825" y="2744788"/>
            <a:ext cx="1588" cy="423862"/>
          </a:xfrm>
          <a:prstGeom prst="line">
            <a:avLst/>
          </a:prstGeom>
          <a:noFill/>
          <a:ln w="38100">
            <a:solidFill>
              <a:srgbClr val="FFFF00"/>
            </a:solidFill>
            <a:round/>
            <a:headEnd/>
            <a:tailEnd/>
          </a:ln>
          <a:extLst>
            <a:ext uri="{909E8E84-426E-40dd-AFC4-6F175D3DCCD1}">
              <a14:hiddenFill xmlns="" xmlns:a14="http://schemas.microsoft.com/office/drawing/2010/main">
                <a:noFill/>
              </a14:hiddenFill>
            </a:ext>
          </a:extLst>
        </p:spPr>
      </p:cxnSp>
      <p:pic>
        <p:nvPicPr>
          <p:cNvPr id="12305" name="Picture 6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2388" y="1331913"/>
            <a:ext cx="847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06"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4025" y="1703388"/>
            <a:ext cx="842963" cy="1090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07" name="Picture 3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3375" y="3625850"/>
            <a:ext cx="844550" cy="1093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08" name="Picture 3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4050" y="3611563"/>
            <a:ext cx="820738" cy="109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09" name="Picture 3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27813" y="3625850"/>
            <a:ext cx="844550" cy="109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0" name="Picture 5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64075" y="3619500"/>
            <a:ext cx="849313" cy="109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1" name="Picture 5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38325" y="3609975"/>
            <a:ext cx="865188" cy="111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2" name="Picture 2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26163" y="1697038"/>
            <a:ext cx="846137" cy="108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3" name="Picture 47"/>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847975" y="1682750"/>
            <a:ext cx="849313" cy="1095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515938"/>
            <a:ext cx="8226425" cy="738187"/>
          </a:xfrm>
        </p:spPr>
        <p:txBody>
          <a:bodyPr/>
          <a:lstStyle/>
          <a:p>
            <a:pPr>
              <a:defRPr/>
            </a:pPr>
            <a:r>
              <a:rPr lang="en-US" dirty="0"/>
              <a:t>USGS MODFLOW Versions</a:t>
            </a:r>
          </a:p>
        </p:txBody>
      </p:sp>
      <p:pic>
        <p:nvPicPr>
          <p:cNvPr id="12315" name="Picture 3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3575" y="1684338"/>
            <a:ext cx="809625" cy="1047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6" name="Picture 57"/>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910138" y="4305300"/>
            <a:ext cx="847725" cy="109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7" name="Picture 58"/>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31875" y="4818063"/>
            <a:ext cx="838200" cy="1085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1" name="Straight Connector 39"/>
          <p:cNvCxnSpPr>
            <a:cxnSpLocks noChangeShapeType="1"/>
          </p:cNvCxnSpPr>
          <p:nvPr/>
        </p:nvCxnSpPr>
        <p:spPr bwMode="auto">
          <a:xfrm>
            <a:off x="8074025" y="3200400"/>
            <a:ext cx="7937" cy="623888"/>
          </a:xfrm>
          <a:prstGeom prst="line">
            <a:avLst/>
          </a:prstGeom>
          <a:noFill/>
          <a:ln w="38100">
            <a:solidFill>
              <a:srgbClr val="FFFF00"/>
            </a:solidFill>
            <a:round/>
            <a:headEnd/>
            <a:tailEnd/>
          </a:ln>
          <a:extLst>
            <a:ext uri="{909E8E84-426E-40dd-AFC4-6F175D3DCCD1}">
              <a14:hiddenFill xmlns="" xmlns:a14="http://schemas.microsoft.com/office/drawing/2010/main">
                <a:noFill/>
              </a14:hiddenFill>
            </a:ext>
          </a:extLst>
        </p:spPr>
      </p:cxnSp>
      <p:pic>
        <p:nvPicPr>
          <p:cNvPr id="33" name="Picture 32"/>
          <p:cNvPicPr>
            <a:picLocks noChangeAspect="1"/>
          </p:cNvPicPr>
          <p:nvPr/>
        </p:nvPicPr>
        <p:blipFill>
          <a:blip r:embed="rId15"/>
          <a:stretch>
            <a:fillRect/>
          </a:stretch>
        </p:blipFill>
        <p:spPr>
          <a:xfrm>
            <a:off x="7663291" y="3657600"/>
            <a:ext cx="865832" cy="1121337"/>
          </a:xfrm>
          <a:prstGeom prst="rect">
            <a:avLst/>
          </a:prstGeom>
        </p:spPr>
      </p:pic>
    </p:spTree>
    <p:extLst>
      <p:ext uri="{BB962C8B-B14F-4D97-AF65-F5344CB8AC3E}">
        <p14:creationId xmlns:p14="http://schemas.microsoft.com/office/powerpoint/2010/main" val="3178415452"/>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7381</TotalTime>
  <Pages>4</Pages>
  <Words>1225</Words>
  <Application>Microsoft Macintosh PowerPoint</Application>
  <PresentationFormat>On-screen Show (4:3)</PresentationFormat>
  <Paragraphs>219</Paragraphs>
  <Slides>22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Abadi</vt:lpstr>
      <vt:lpstr>Arial</vt:lpstr>
      <vt:lpstr>Times New Roman</vt:lpstr>
      <vt:lpstr>Wingdings</vt:lpstr>
      <vt:lpstr>dark-blue-template</vt:lpstr>
      <vt:lpstr>MODFLOW Background</vt:lpstr>
      <vt:lpstr>PowerPoint Presentation</vt:lpstr>
      <vt:lpstr>background</vt:lpstr>
      <vt:lpstr>PowerPoint Presentation</vt:lpstr>
      <vt:lpstr>History</vt:lpstr>
      <vt:lpstr>PowerPoint Presentation</vt:lpstr>
      <vt:lpstr>Philosophy of a “Production Code”</vt:lpstr>
      <vt:lpstr>MODFLOW “Core” Version</vt:lpstr>
      <vt:lpstr>USGS MODFLOW Versions</vt:lpstr>
      <vt:lpstr>Quotes on MODFLOW Popularity</vt:lpstr>
      <vt:lpstr>Graphical User Interfaces</vt:lpstr>
      <vt:lpstr>PowerPoint Presentation</vt:lpstr>
      <vt:lpstr>The MODFLOW and More Conference</vt:lpstr>
      <vt:lpstr>Training</vt:lpstr>
      <vt:lpstr>MODFLOW 6</vt:lpstr>
      <vt:lpstr>MODFLOW Versions</vt:lpstr>
      <vt:lpstr>MODFLOW Packages</vt:lpstr>
      <vt:lpstr>MODFLOW 6 Development</vt:lpstr>
      <vt:lpstr>MODFLOW 6 Documentation</vt:lpstr>
      <vt:lpstr>Guiding Principles</vt:lpstr>
      <vt:lpstr>Options for Adding New Capabilities</vt:lpstr>
      <vt:lpstr>MODFLOW 6.4.1</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300</cp:revision>
  <cp:lastPrinted>2014-05-20T14:47:17Z</cp:lastPrinted>
  <dcterms:created xsi:type="dcterms:W3CDTF">2009-08-04T14:01:06Z</dcterms:created>
  <dcterms:modified xsi:type="dcterms:W3CDTF">2023-08-29T14:31:06Z</dcterms:modified>
</cp:coreProperties>
</file>